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7" r:id="rId4"/>
    <p:sldMasterId id="2147483859" r:id="rId5"/>
  </p:sldMasterIdLst>
  <p:notesMasterIdLst>
    <p:notesMasterId r:id="rId37"/>
  </p:notesMasterIdLst>
  <p:handoutMasterIdLst>
    <p:handoutMasterId r:id="rId38"/>
  </p:handoutMasterIdLst>
  <p:sldIdLst>
    <p:sldId id="257" r:id="rId6"/>
    <p:sldId id="415" r:id="rId7"/>
    <p:sldId id="320" r:id="rId8"/>
    <p:sldId id="442" r:id="rId9"/>
    <p:sldId id="443" r:id="rId10"/>
    <p:sldId id="439" r:id="rId11"/>
    <p:sldId id="418" r:id="rId12"/>
    <p:sldId id="416" r:id="rId13"/>
    <p:sldId id="419" r:id="rId14"/>
    <p:sldId id="444" r:id="rId15"/>
    <p:sldId id="445" r:id="rId16"/>
    <p:sldId id="446" r:id="rId17"/>
    <p:sldId id="420" r:id="rId18"/>
    <p:sldId id="421" r:id="rId19"/>
    <p:sldId id="458" r:id="rId20"/>
    <p:sldId id="447" r:id="rId21"/>
    <p:sldId id="448" r:id="rId22"/>
    <p:sldId id="449" r:id="rId23"/>
    <p:sldId id="450" r:id="rId24"/>
    <p:sldId id="451" r:id="rId25"/>
    <p:sldId id="452" r:id="rId26"/>
    <p:sldId id="453" r:id="rId27"/>
    <p:sldId id="454" r:id="rId28"/>
    <p:sldId id="455" r:id="rId29"/>
    <p:sldId id="437" r:id="rId30"/>
    <p:sldId id="429" r:id="rId31"/>
    <p:sldId id="440" r:id="rId32"/>
    <p:sldId id="423" r:id="rId33"/>
    <p:sldId id="456" r:id="rId34"/>
    <p:sldId id="424" r:id="rId35"/>
    <p:sldId id="457" r:id="rId36"/>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5">
          <p15:clr>
            <a:srgbClr val="A4A3A4"/>
          </p15:clr>
        </p15:guide>
        <p15:guide id="2" orient="horz" pos="2160">
          <p15:clr>
            <a:srgbClr val="A4A3A4"/>
          </p15:clr>
        </p15:guide>
        <p15:guide id="3" pos="219">
          <p15:clr>
            <a:srgbClr val="A4A3A4"/>
          </p15:clr>
        </p15:guide>
        <p15:guide id="4" pos="3832">
          <p15:clr>
            <a:srgbClr val="A4A3A4"/>
          </p15:clr>
        </p15:guide>
        <p15:guide id="5" pos="2880">
          <p15:clr>
            <a:srgbClr val="A4A3A4"/>
          </p15:clr>
        </p15:guide>
        <p15:guide id="6" pos="1928">
          <p15:clr>
            <a:srgbClr val="A4A3A4"/>
          </p15:clr>
        </p15:guide>
        <p15:guide id="7" pos="968">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745"/>
    <a:srgbClr val="00984D"/>
    <a:srgbClr val="00743B"/>
    <a:srgbClr val="006D38"/>
    <a:srgbClr val="00713A"/>
    <a:srgbClr val="00582D"/>
    <a:srgbClr val="A93A9F"/>
    <a:srgbClr val="00371C"/>
    <a:srgbClr val="00AE58"/>
    <a:srgbClr val="004A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3656EF-D94E-C67C-83A7-1A4499BC4A68}" v="51" dt="2021-05-05T19:08:43.709"/>
    <p1510:client id="{0D520745-8F16-75E3-E63C-8601B103E1AD}" v="55" dt="2021-05-03T23:17:31.633"/>
    <p1510:client id="{4666C49F-2050-0000-A933-AE0DC899EAB6}" v="7" dt="2021-05-03T22:02:43.456"/>
    <p1510:client id="{6A32091B-3A8F-7898-5A43-5CA398903FB1}" v="253" dt="2021-05-03T23:07:48.2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1" autoAdjust="0"/>
    <p:restoredTop sz="86640" autoAdjust="0"/>
  </p:normalViewPr>
  <p:slideViewPr>
    <p:cSldViewPr snapToGrid="0" snapToObjects="1">
      <p:cViewPr varScale="1">
        <p:scale>
          <a:sx n="74" d="100"/>
          <a:sy n="74" d="100"/>
        </p:scale>
        <p:origin x="1686" y="72"/>
      </p:cViewPr>
      <p:guideLst>
        <p:guide orient="horz" pos="1445"/>
        <p:guide orient="horz" pos="2160"/>
        <p:guide pos="219"/>
        <p:guide pos="3832"/>
        <p:guide pos="2880"/>
        <p:guide pos="1928"/>
        <p:guide pos="968"/>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1808"/>
    </p:cViewPr>
  </p:sorterViewPr>
  <p:notesViewPr>
    <p:cSldViewPr snapToGrid="0" snapToObjects="1">
      <p:cViewPr>
        <p:scale>
          <a:sx n="140" d="100"/>
          <a:sy n="140" d="100"/>
        </p:scale>
        <p:origin x="-2816" y="132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dLblPos val="inEnd"/>
          <c:showLegendKey val="0"/>
          <c:showVal val="1"/>
          <c:showCatName val="0"/>
          <c:showSerName val="0"/>
          <c:showPercent val="0"/>
          <c:showBubbleSize val="0"/>
        </c:dLbls>
        <c:gapWidth val="65"/>
        <c:axId val="309091736"/>
        <c:axId val="309092912"/>
      </c:barChart>
      <c:catAx>
        <c:axId val="30909173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309092912"/>
        <c:crosses val="autoZero"/>
        <c:auto val="1"/>
        <c:lblAlgn val="ctr"/>
        <c:lblOffset val="100"/>
        <c:noMultiLvlLbl val="0"/>
      </c:catAx>
      <c:valAx>
        <c:axId val="309092912"/>
        <c:scaling>
          <c:orientation val="minMax"/>
          <c:min val="0"/>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30909173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06E5DC-90EA-4C76-8D61-8C64D7C77C9E}" type="doc">
      <dgm:prSet loTypeId="urn:microsoft.com/office/officeart/2005/8/layout/cycle3" loCatId="cycle" qsTypeId="urn:microsoft.com/office/officeart/2005/8/quickstyle/simple1" qsCatId="simple" csTypeId="urn:microsoft.com/office/officeart/2005/8/colors/accent6_2" csCatId="accent6" phldr="1"/>
      <dgm:spPr/>
      <dgm:t>
        <a:bodyPr/>
        <a:lstStyle/>
        <a:p>
          <a:endParaRPr lang="en-US"/>
        </a:p>
      </dgm:t>
    </dgm:pt>
    <dgm:pt modelId="{72301391-F352-4F68-86BD-826912426C27}">
      <dgm:prSet phldrT="[Text]"/>
      <dgm:spPr/>
      <dgm:t>
        <a:bodyPr/>
        <a:lstStyle/>
        <a:p>
          <a:r>
            <a:rPr lang="en-US"/>
            <a:t>October: Start of Membership year, end of Fall Product Sale</a:t>
          </a:r>
        </a:p>
      </dgm:t>
    </dgm:pt>
    <dgm:pt modelId="{744BEE45-7C64-453D-8ABF-6B5E066AE822}" type="parTrans" cxnId="{027782FA-DD9A-42B5-902A-733982A33B68}">
      <dgm:prSet/>
      <dgm:spPr/>
      <dgm:t>
        <a:bodyPr/>
        <a:lstStyle/>
        <a:p>
          <a:endParaRPr lang="en-US"/>
        </a:p>
      </dgm:t>
    </dgm:pt>
    <dgm:pt modelId="{BFCFFC57-1B5E-4B49-8433-59453D4B6868}" type="sibTrans" cxnId="{027782FA-DD9A-42B5-902A-733982A33B68}">
      <dgm:prSet/>
      <dgm:spPr/>
      <dgm:t>
        <a:bodyPr/>
        <a:lstStyle/>
        <a:p>
          <a:endParaRPr lang="en-US"/>
        </a:p>
      </dgm:t>
    </dgm:pt>
    <dgm:pt modelId="{A419CFAF-25E4-47CF-A75A-16B76966681B}">
      <dgm:prSet phldrT="[Text]"/>
      <dgm:spPr/>
      <dgm:t>
        <a:bodyPr/>
        <a:lstStyle/>
        <a:p>
          <a:r>
            <a:rPr lang="en-US"/>
            <a:t>January: Door to Door Cookie Sales</a:t>
          </a:r>
        </a:p>
      </dgm:t>
    </dgm:pt>
    <dgm:pt modelId="{CCDEECB0-EA78-414A-9D2C-B8C37E721D89}" type="parTrans" cxnId="{B671D538-E550-4257-9DC5-D1617228B1EF}">
      <dgm:prSet/>
      <dgm:spPr/>
      <dgm:t>
        <a:bodyPr/>
        <a:lstStyle/>
        <a:p>
          <a:endParaRPr lang="en-US"/>
        </a:p>
      </dgm:t>
    </dgm:pt>
    <dgm:pt modelId="{73F80678-A405-49DA-BFAA-55E43D28F341}" type="sibTrans" cxnId="{B671D538-E550-4257-9DC5-D1617228B1EF}">
      <dgm:prSet/>
      <dgm:spPr/>
      <dgm:t>
        <a:bodyPr/>
        <a:lstStyle/>
        <a:p>
          <a:endParaRPr lang="en-US"/>
        </a:p>
      </dgm:t>
    </dgm:pt>
    <dgm:pt modelId="{4B21856D-9DE7-4C00-9D4C-9D739B7364CC}">
      <dgm:prSet phldrT="[Text]"/>
      <dgm:spPr/>
      <dgm:t>
        <a:bodyPr/>
        <a:lstStyle/>
        <a:p>
          <a:r>
            <a:rPr lang="en-US"/>
            <a:t>February: Cookies arrive, girl delivery</a:t>
          </a:r>
        </a:p>
      </dgm:t>
    </dgm:pt>
    <dgm:pt modelId="{0002E60F-88B2-4F06-ADD1-898998CF4CA0}" type="parTrans" cxnId="{0524C9FD-B20B-40C0-A8F2-FD330CC90849}">
      <dgm:prSet/>
      <dgm:spPr/>
      <dgm:t>
        <a:bodyPr/>
        <a:lstStyle/>
        <a:p>
          <a:endParaRPr lang="en-US"/>
        </a:p>
      </dgm:t>
    </dgm:pt>
    <dgm:pt modelId="{4BCAE484-6445-4955-95BC-CF840321B24C}" type="sibTrans" cxnId="{0524C9FD-B20B-40C0-A8F2-FD330CC90849}">
      <dgm:prSet/>
      <dgm:spPr/>
      <dgm:t>
        <a:bodyPr/>
        <a:lstStyle/>
        <a:p>
          <a:endParaRPr lang="en-US"/>
        </a:p>
      </dgm:t>
    </dgm:pt>
    <dgm:pt modelId="{D8DB9325-0F60-4990-BD31-1C6A50DE2DCD}">
      <dgm:prSet phldrT="[Text]"/>
      <dgm:spPr/>
      <dgm:t>
        <a:bodyPr/>
        <a:lstStyle/>
        <a:p>
          <a:r>
            <a:rPr lang="en-US"/>
            <a:t>March: Cookie Booths, Girl Scout Week</a:t>
          </a:r>
        </a:p>
      </dgm:t>
    </dgm:pt>
    <dgm:pt modelId="{685DDC4E-4149-4FD3-AC09-6310FD8D4E15}" type="parTrans" cxnId="{1E453DB2-A329-44D6-8C9B-E79ADF4567D3}">
      <dgm:prSet/>
      <dgm:spPr/>
      <dgm:t>
        <a:bodyPr/>
        <a:lstStyle/>
        <a:p>
          <a:endParaRPr lang="en-US"/>
        </a:p>
      </dgm:t>
    </dgm:pt>
    <dgm:pt modelId="{00B7D936-F2D2-48C5-8445-75771DE2E7B5}" type="sibTrans" cxnId="{1E453DB2-A329-44D6-8C9B-E79ADF4567D3}">
      <dgm:prSet/>
      <dgm:spPr/>
      <dgm:t>
        <a:bodyPr/>
        <a:lstStyle/>
        <a:p>
          <a:endParaRPr lang="en-US"/>
        </a:p>
      </dgm:t>
    </dgm:pt>
    <dgm:pt modelId="{A32AE701-2CA3-4828-BC8A-96397B888562}">
      <dgm:prSet phldrT="[Text]"/>
      <dgm:spPr/>
      <dgm:t>
        <a:bodyPr/>
        <a:lstStyle/>
        <a:p>
          <a:r>
            <a:rPr lang="en-US"/>
            <a:t>April: Volunteer Appreciation, Early Bird Renewal</a:t>
          </a:r>
        </a:p>
      </dgm:t>
    </dgm:pt>
    <dgm:pt modelId="{C5D509A9-116E-4FF1-81A5-7FBCF317CE4F}" type="parTrans" cxnId="{C9A25571-D835-4ADC-913E-64F5DCCFDE3D}">
      <dgm:prSet/>
      <dgm:spPr/>
      <dgm:t>
        <a:bodyPr/>
        <a:lstStyle/>
        <a:p>
          <a:endParaRPr lang="en-US"/>
        </a:p>
      </dgm:t>
    </dgm:pt>
    <dgm:pt modelId="{092F3347-176F-43B2-B8A7-B75759C934CD}" type="sibTrans" cxnId="{C9A25571-D835-4ADC-913E-64F5DCCFDE3D}">
      <dgm:prSet/>
      <dgm:spPr/>
      <dgm:t>
        <a:bodyPr/>
        <a:lstStyle/>
        <a:p>
          <a:endParaRPr lang="en-US"/>
        </a:p>
      </dgm:t>
    </dgm:pt>
    <dgm:pt modelId="{59FAED61-ACB2-46BD-9C2B-0EDF907A7538}">
      <dgm:prSet phldrT="[Text]"/>
      <dgm:spPr/>
      <dgm:t>
        <a:bodyPr/>
        <a:lstStyle/>
        <a:p>
          <a:r>
            <a:rPr lang="en-US"/>
            <a:t>May: End of regular meetings</a:t>
          </a:r>
        </a:p>
      </dgm:t>
    </dgm:pt>
    <dgm:pt modelId="{CBFEA0B1-C692-437F-997E-9DECC51DCC78}" type="parTrans" cxnId="{6CAC931E-A052-46FF-BFCE-891B006409F2}">
      <dgm:prSet/>
      <dgm:spPr/>
      <dgm:t>
        <a:bodyPr/>
        <a:lstStyle/>
        <a:p>
          <a:endParaRPr lang="en-US"/>
        </a:p>
      </dgm:t>
    </dgm:pt>
    <dgm:pt modelId="{64019DA2-86E0-4712-81B2-D3DF95F309EF}" type="sibTrans" cxnId="{6CAC931E-A052-46FF-BFCE-891B006409F2}">
      <dgm:prSet/>
      <dgm:spPr/>
      <dgm:t>
        <a:bodyPr/>
        <a:lstStyle/>
        <a:p>
          <a:endParaRPr lang="en-US"/>
        </a:p>
      </dgm:t>
    </dgm:pt>
    <dgm:pt modelId="{A89AEB65-DDF1-423F-AE1F-2391B17C154E}">
      <dgm:prSet phldrT="[Text]"/>
      <dgm:spPr/>
      <dgm:t>
        <a:bodyPr/>
        <a:lstStyle/>
        <a:p>
          <a:r>
            <a:rPr lang="en-US"/>
            <a:t>June-August: Resident Camp, Summer activities</a:t>
          </a:r>
        </a:p>
      </dgm:t>
    </dgm:pt>
    <dgm:pt modelId="{30ADBA28-2CCE-4E4B-B09D-28F022250B52}" type="parTrans" cxnId="{726E6787-74F8-40B7-8B9E-D89FC36D6888}">
      <dgm:prSet/>
      <dgm:spPr/>
      <dgm:t>
        <a:bodyPr/>
        <a:lstStyle/>
        <a:p>
          <a:endParaRPr lang="en-US"/>
        </a:p>
      </dgm:t>
    </dgm:pt>
    <dgm:pt modelId="{AF70E77F-7961-49D3-AABB-939247F188ED}" type="sibTrans" cxnId="{726E6787-74F8-40B7-8B9E-D89FC36D6888}">
      <dgm:prSet/>
      <dgm:spPr/>
      <dgm:t>
        <a:bodyPr/>
        <a:lstStyle/>
        <a:p>
          <a:endParaRPr lang="en-US"/>
        </a:p>
      </dgm:t>
    </dgm:pt>
    <dgm:pt modelId="{AB7539AC-EF93-4C68-AE6C-C5B8A3347661}">
      <dgm:prSet phldrT="[Text]"/>
      <dgm:spPr/>
      <dgm:t>
        <a:bodyPr/>
        <a:lstStyle/>
        <a:p>
          <a:r>
            <a:rPr lang="en-US"/>
            <a:t>September: On-time renewal, Troop kickoff, Fall Froduct Sale begins</a:t>
          </a:r>
        </a:p>
      </dgm:t>
    </dgm:pt>
    <dgm:pt modelId="{6CF4C762-0672-4B08-B890-1B966A96444C}" type="parTrans" cxnId="{635A6841-8578-48F9-B2F5-7918DEB96632}">
      <dgm:prSet/>
      <dgm:spPr/>
      <dgm:t>
        <a:bodyPr/>
        <a:lstStyle/>
        <a:p>
          <a:endParaRPr lang="en-US"/>
        </a:p>
      </dgm:t>
    </dgm:pt>
    <dgm:pt modelId="{71867BF2-632C-46CF-92E9-9F97AC011AF7}" type="sibTrans" cxnId="{635A6841-8578-48F9-B2F5-7918DEB96632}">
      <dgm:prSet/>
      <dgm:spPr/>
      <dgm:t>
        <a:bodyPr/>
        <a:lstStyle/>
        <a:p>
          <a:endParaRPr lang="en-US"/>
        </a:p>
      </dgm:t>
    </dgm:pt>
    <dgm:pt modelId="{6CC5A0AF-B870-4373-B761-016318556793}" type="pres">
      <dgm:prSet presAssocID="{E106E5DC-90EA-4C76-8D61-8C64D7C77C9E}" presName="Name0" presStyleCnt="0">
        <dgm:presLayoutVars>
          <dgm:dir/>
          <dgm:resizeHandles val="exact"/>
        </dgm:presLayoutVars>
      </dgm:prSet>
      <dgm:spPr/>
    </dgm:pt>
    <dgm:pt modelId="{A9307266-1711-4DFF-A024-38CCD167BB73}" type="pres">
      <dgm:prSet presAssocID="{E106E5DC-90EA-4C76-8D61-8C64D7C77C9E}" presName="cycle" presStyleCnt="0"/>
      <dgm:spPr/>
    </dgm:pt>
    <dgm:pt modelId="{757B7D94-16AC-495C-A2FD-4C2C8F4EBA22}" type="pres">
      <dgm:prSet presAssocID="{72301391-F352-4F68-86BD-826912426C27}" presName="nodeFirstNode" presStyleLbl="node1" presStyleIdx="0" presStyleCnt="8" custScaleX="119285" custScaleY="141499" custRadScaleRad="104563" custRadScaleInc="-1388">
        <dgm:presLayoutVars>
          <dgm:bulletEnabled val="1"/>
        </dgm:presLayoutVars>
      </dgm:prSet>
      <dgm:spPr/>
    </dgm:pt>
    <dgm:pt modelId="{FC29EDEA-93E0-4AA9-9F77-8031DDBF61F8}" type="pres">
      <dgm:prSet presAssocID="{BFCFFC57-1B5E-4B49-8433-59453D4B6868}" presName="sibTransFirstNode" presStyleLbl="bgShp" presStyleIdx="0" presStyleCnt="1"/>
      <dgm:spPr/>
    </dgm:pt>
    <dgm:pt modelId="{67724645-9177-484F-9B5B-A944AD271055}" type="pres">
      <dgm:prSet presAssocID="{A419CFAF-25E4-47CF-A75A-16B76966681B}" presName="nodeFollowingNodes" presStyleLbl="node1" presStyleIdx="1" presStyleCnt="8" custScaleX="119285" custScaleY="141499" custRadScaleRad="106298" custRadScaleInc="22291">
        <dgm:presLayoutVars>
          <dgm:bulletEnabled val="1"/>
        </dgm:presLayoutVars>
      </dgm:prSet>
      <dgm:spPr/>
    </dgm:pt>
    <dgm:pt modelId="{C145B7C9-AACD-490F-992A-F6ADA4546004}" type="pres">
      <dgm:prSet presAssocID="{4B21856D-9DE7-4C00-9D4C-9D739B7364CC}" presName="nodeFollowingNodes" presStyleLbl="node1" presStyleIdx="2" presStyleCnt="8" custScaleX="119285" custScaleY="141499" custRadScaleRad="98987">
        <dgm:presLayoutVars>
          <dgm:bulletEnabled val="1"/>
        </dgm:presLayoutVars>
      </dgm:prSet>
      <dgm:spPr/>
    </dgm:pt>
    <dgm:pt modelId="{3EB0A854-F43F-4BB4-81AA-D0616B8960F4}" type="pres">
      <dgm:prSet presAssocID="{D8DB9325-0F60-4990-BD31-1C6A50DE2DCD}" presName="nodeFollowingNodes" presStyleLbl="node1" presStyleIdx="3" presStyleCnt="8" custScaleX="119285" custScaleY="141499" custRadScaleRad="107236" custRadScaleInc="-24033">
        <dgm:presLayoutVars>
          <dgm:bulletEnabled val="1"/>
        </dgm:presLayoutVars>
      </dgm:prSet>
      <dgm:spPr/>
    </dgm:pt>
    <dgm:pt modelId="{3FE5D15B-0BEE-4EED-83CC-E7382A1764E1}" type="pres">
      <dgm:prSet presAssocID="{A32AE701-2CA3-4828-BC8A-96397B888562}" presName="nodeFollowingNodes" presStyleLbl="node1" presStyleIdx="4" presStyleCnt="8" custScaleX="119285" custScaleY="141499" custRadScaleRad="100005" custRadScaleInc="1451">
        <dgm:presLayoutVars>
          <dgm:bulletEnabled val="1"/>
        </dgm:presLayoutVars>
      </dgm:prSet>
      <dgm:spPr/>
    </dgm:pt>
    <dgm:pt modelId="{EBD4E2A7-576D-4E58-9155-659D1228F33E}" type="pres">
      <dgm:prSet presAssocID="{59FAED61-ACB2-46BD-9C2B-0EDF907A7538}" presName="nodeFollowingNodes" presStyleLbl="node1" presStyleIdx="5" presStyleCnt="8" custScaleX="119285" custScaleY="141499" custRadScaleRad="108738" custRadScaleInc="27052">
        <dgm:presLayoutVars>
          <dgm:bulletEnabled val="1"/>
        </dgm:presLayoutVars>
      </dgm:prSet>
      <dgm:spPr/>
    </dgm:pt>
    <dgm:pt modelId="{F0165105-2FCA-490E-ABEC-75D08FB8C6A7}" type="pres">
      <dgm:prSet presAssocID="{A89AEB65-DDF1-423F-AE1F-2391B17C154E}" presName="nodeFollowingNodes" presStyleLbl="node1" presStyleIdx="6" presStyleCnt="8" custScaleX="119285" custScaleY="141499" custRadScaleRad="101013">
        <dgm:presLayoutVars>
          <dgm:bulletEnabled val="1"/>
        </dgm:presLayoutVars>
      </dgm:prSet>
      <dgm:spPr/>
    </dgm:pt>
    <dgm:pt modelId="{7E6B8C47-6CE5-4C99-BE78-CAE3410A2D7F}" type="pres">
      <dgm:prSet presAssocID="{AB7539AC-EF93-4C68-AE6C-C5B8A3347661}" presName="nodeFollowingNodes" presStyleLbl="node1" presStyleIdx="7" presStyleCnt="8" custScaleX="119285" custScaleY="141499" custRadScaleRad="109599" custRadScaleInc="-25410">
        <dgm:presLayoutVars>
          <dgm:bulletEnabled val="1"/>
        </dgm:presLayoutVars>
      </dgm:prSet>
      <dgm:spPr/>
    </dgm:pt>
  </dgm:ptLst>
  <dgm:cxnLst>
    <dgm:cxn modelId="{6D0D851E-3B9E-4349-AA1C-ADCAD043F97A}" type="presOf" srcId="{D8DB9325-0F60-4990-BD31-1C6A50DE2DCD}" destId="{3EB0A854-F43F-4BB4-81AA-D0616B8960F4}" srcOrd="0" destOrd="0" presId="urn:microsoft.com/office/officeart/2005/8/layout/cycle3"/>
    <dgm:cxn modelId="{6CAC931E-A052-46FF-BFCE-891B006409F2}" srcId="{E106E5DC-90EA-4C76-8D61-8C64D7C77C9E}" destId="{59FAED61-ACB2-46BD-9C2B-0EDF907A7538}" srcOrd="5" destOrd="0" parTransId="{CBFEA0B1-C692-437F-997E-9DECC51DCC78}" sibTransId="{64019DA2-86E0-4712-81B2-D3DF95F309EF}"/>
    <dgm:cxn modelId="{6846262E-D359-410C-AA4A-7D7485B6E1C0}" type="presOf" srcId="{4B21856D-9DE7-4C00-9D4C-9D739B7364CC}" destId="{C145B7C9-AACD-490F-992A-F6ADA4546004}" srcOrd="0" destOrd="0" presId="urn:microsoft.com/office/officeart/2005/8/layout/cycle3"/>
    <dgm:cxn modelId="{B671D538-E550-4257-9DC5-D1617228B1EF}" srcId="{E106E5DC-90EA-4C76-8D61-8C64D7C77C9E}" destId="{A419CFAF-25E4-47CF-A75A-16B76966681B}" srcOrd="1" destOrd="0" parTransId="{CCDEECB0-EA78-414A-9D2C-B8C37E721D89}" sibTransId="{73F80678-A405-49DA-BFAA-55E43D28F341}"/>
    <dgm:cxn modelId="{635A6841-8578-48F9-B2F5-7918DEB96632}" srcId="{E106E5DC-90EA-4C76-8D61-8C64D7C77C9E}" destId="{AB7539AC-EF93-4C68-AE6C-C5B8A3347661}" srcOrd="7" destOrd="0" parTransId="{6CF4C762-0672-4B08-B890-1B966A96444C}" sibTransId="{71867BF2-632C-46CF-92E9-9F97AC011AF7}"/>
    <dgm:cxn modelId="{273F0746-0919-49BD-A0E5-D131677BEA6E}" type="presOf" srcId="{A419CFAF-25E4-47CF-A75A-16B76966681B}" destId="{67724645-9177-484F-9B5B-A944AD271055}" srcOrd="0" destOrd="0" presId="urn:microsoft.com/office/officeart/2005/8/layout/cycle3"/>
    <dgm:cxn modelId="{C9A25571-D835-4ADC-913E-64F5DCCFDE3D}" srcId="{E106E5DC-90EA-4C76-8D61-8C64D7C77C9E}" destId="{A32AE701-2CA3-4828-BC8A-96397B888562}" srcOrd="4" destOrd="0" parTransId="{C5D509A9-116E-4FF1-81A5-7FBCF317CE4F}" sibTransId="{092F3347-176F-43B2-B8A7-B75759C934CD}"/>
    <dgm:cxn modelId="{604ADF51-43F0-4A49-AC5F-4225F75563DC}" type="presOf" srcId="{E106E5DC-90EA-4C76-8D61-8C64D7C77C9E}" destId="{6CC5A0AF-B870-4373-B761-016318556793}" srcOrd="0" destOrd="0" presId="urn:microsoft.com/office/officeart/2005/8/layout/cycle3"/>
    <dgm:cxn modelId="{6EF44D59-426F-4CA5-98D5-FD37FDA00CB7}" type="presOf" srcId="{72301391-F352-4F68-86BD-826912426C27}" destId="{757B7D94-16AC-495C-A2FD-4C2C8F4EBA22}" srcOrd="0" destOrd="0" presId="urn:microsoft.com/office/officeart/2005/8/layout/cycle3"/>
    <dgm:cxn modelId="{726E6787-74F8-40B7-8B9E-D89FC36D6888}" srcId="{E106E5DC-90EA-4C76-8D61-8C64D7C77C9E}" destId="{A89AEB65-DDF1-423F-AE1F-2391B17C154E}" srcOrd="6" destOrd="0" parTransId="{30ADBA28-2CCE-4E4B-B09D-28F022250B52}" sibTransId="{AF70E77F-7961-49D3-AABB-939247F188ED}"/>
    <dgm:cxn modelId="{731114B2-1187-480A-AC78-4151C7B662DB}" type="presOf" srcId="{59FAED61-ACB2-46BD-9C2B-0EDF907A7538}" destId="{EBD4E2A7-576D-4E58-9155-659D1228F33E}" srcOrd="0" destOrd="0" presId="urn:microsoft.com/office/officeart/2005/8/layout/cycle3"/>
    <dgm:cxn modelId="{1E453DB2-A329-44D6-8C9B-E79ADF4567D3}" srcId="{E106E5DC-90EA-4C76-8D61-8C64D7C77C9E}" destId="{D8DB9325-0F60-4990-BD31-1C6A50DE2DCD}" srcOrd="3" destOrd="0" parTransId="{685DDC4E-4149-4FD3-AC09-6310FD8D4E15}" sibTransId="{00B7D936-F2D2-48C5-8445-75771DE2E7B5}"/>
    <dgm:cxn modelId="{C96A12B6-7221-4032-B192-C8C468CF5B0E}" type="presOf" srcId="{AB7539AC-EF93-4C68-AE6C-C5B8A3347661}" destId="{7E6B8C47-6CE5-4C99-BE78-CAE3410A2D7F}" srcOrd="0" destOrd="0" presId="urn:microsoft.com/office/officeart/2005/8/layout/cycle3"/>
    <dgm:cxn modelId="{278982D1-F553-41CB-BD6E-865E2701F230}" type="presOf" srcId="{A32AE701-2CA3-4828-BC8A-96397B888562}" destId="{3FE5D15B-0BEE-4EED-83CC-E7382A1764E1}" srcOrd="0" destOrd="0" presId="urn:microsoft.com/office/officeart/2005/8/layout/cycle3"/>
    <dgm:cxn modelId="{CDFB27DE-2882-447E-8444-8D81BA5F7933}" type="presOf" srcId="{A89AEB65-DDF1-423F-AE1F-2391B17C154E}" destId="{F0165105-2FCA-490E-ABEC-75D08FB8C6A7}" srcOrd="0" destOrd="0" presId="urn:microsoft.com/office/officeart/2005/8/layout/cycle3"/>
    <dgm:cxn modelId="{54E907F7-16AA-4D22-8F0E-7A3BAE92B56E}" type="presOf" srcId="{BFCFFC57-1B5E-4B49-8433-59453D4B6868}" destId="{FC29EDEA-93E0-4AA9-9F77-8031DDBF61F8}" srcOrd="0" destOrd="0" presId="urn:microsoft.com/office/officeart/2005/8/layout/cycle3"/>
    <dgm:cxn modelId="{027782FA-DD9A-42B5-902A-733982A33B68}" srcId="{E106E5DC-90EA-4C76-8D61-8C64D7C77C9E}" destId="{72301391-F352-4F68-86BD-826912426C27}" srcOrd="0" destOrd="0" parTransId="{744BEE45-7C64-453D-8ABF-6B5E066AE822}" sibTransId="{BFCFFC57-1B5E-4B49-8433-59453D4B6868}"/>
    <dgm:cxn modelId="{0524C9FD-B20B-40C0-A8F2-FD330CC90849}" srcId="{E106E5DC-90EA-4C76-8D61-8C64D7C77C9E}" destId="{4B21856D-9DE7-4C00-9D4C-9D739B7364CC}" srcOrd="2" destOrd="0" parTransId="{0002E60F-88B2-4F06-ADD1-898998CF4CA0}" sibTransId="{4BCAE484-6445-4955-95BC-CF840321B24C}"/>
    <dgm:cxn modelId="{29CC7277-42A9-4FE7-AB45-C453BE13B578}" type="presParOf" srcId="{6CC5A0AF-B870-4373-B761-016318556793}" destId="{A9307266-1711-4DFF-A024-38CCD167BB73}" srcOrd="0" destOrd="0" presId="urn:microsoft.com/office/officeart/2005/8/layout/cycle3"/>
    <dgm:cxn modelId="{B42DCB23-3DEB-4E79-B5D7-C7A39070D5DB}" type="presParOf" srcId="{A9307266-1711-4DFF-A024-38CCD167BB73}" destId="{757B7D94-16AC-495C-A2FD-4C2C8F4EBA22}" srcOrd="0" destOrd="0" presId="urn:microsoft.com/office/officeart/2005/8/layout/cycle3"/>
    <dgm:cxn modelId="{E7ABE34B-61F5-4DC4-9F81-3A4902FEFE92}" type="presParOf" srcId="{A9307266-1711-4DFF-A024-38CCD167BB73}" destId="{FC29EDEA-93E0-4AA9-9F77-8031DDBF61F8}" srcOrd="1" destOrd="0" presId="urn:microsoft.com/office/officeart/2005/8/layout/cycle3"/>
    <dgm:cxn modelId="{A0541773-A81A-4BAB-BF55-012DFF2F6C22}" type="presParOf" srcId="{A9307266-1711-4DFF-A024-38CCD167BB73}" destId="{67724645-9177-484F-9B5B-A944AD271055}" srcOrd="2" destOrd="0" presId="urn:microsoft.com/office/officeart/2005/8/layout/cycle3"/>
    <dgm:cxn modelId="{AD29773E-24CC-4BE0-AA88-5E2F1A630D83}" type="presParOf" srcId="{A9307266-1711-4DFF-A024-38CCD167BB73}" destId="{C145B7C9-AACD-490F-992A-F6ADA4546004}" srcOrd="3" destOrd="0" presId="urn:microsoft.com/office/officeart/2005/8/layout/cycle3"/>
    <dgm:cxn modelId="{21F083A8-E4B4-483A-AD64-980E00C49523}" type="presParOf" srcId="{A9307266-1711-4DFF-A024-38CCD167BB73}" destId="{3EB0A854-F43F-4BB4-81AA-D0616B8960F4}" srcOrd="4" destOrd="0" presId="urn:microsoft.com/office/officeart/2005/8/layout/cycle3"/>
    <dgm:cxn modelId="{F7476FC4-AD11-4D6B-9DAE-E4C1C9B3CCA6}" type="presParOf" srcId="{A9307266-1711-4DFF-A024-38CCD167BB73}" destId="{3FE5D15B-0BEE-4EED-83CC-E7382A1764E1}" srcOrd="5" destOrd="0" presId="urn:microsoft.com/office/officeart/2005/8/layout/cycle3"/>
    <dgm:cxn modelId="{9374B3BC-1E21-4786-A1B5-A96C59A1713E}" type="presParOf" srcId="{A9307266-1711-4DFF-A024-38CCD167BB73}" destId="{EBD4E2A7-576D-4E58-9155-659D1228F33E}" srcOrd="6" destOrd="0" presId="urn:microsoft.com/office/officeart/2005/8/layout/cycle3"/>
    <dgm:cxn modelId="{5631B78D-08B9-48C5-B0FD-4FED20F882EA}" type="presParOf" srcId="{A9307266-1711-4DFF-A024-38CCD167BB73}" destId="{F0165105-2FCA-490E-ABEC-75D08FB8C6A7}" srcOrd="7" destOrd="0" presId="urn:microsoft.com/office/officeart/2005/8/layout/cycle3"/>
    <dgm:cxn modelId="{F302852A-E268-4827-84EA-8AF45568BD69}" type="presParOf" srcId="{A9307266-1711-4DFF-A024-38CCD167BB73}" destId="{7E6B8C47-6CE5-4C99-BE78-CAE3410A2D7F}"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29EDEA-93E0-4AA9-9F77-8031DDBF61F8}">
      <dsp:nvSpPr>
        <dsp:cNvPr id="0" name=""/>
        <dsp:cNvSpPr/>
      </dsp:nvSpPr>
      <dsp:spPr>
        <a:xfrm>
          <a:off x="722073" y="-104017"/>
          <a:ext cx="5521424" cy="5521424"/>
        </a:xfrm>
        <a:prstGeom prst="circularArrow">
          <a:avLst>
            <a:gd name="adj1" fmla="val 5544"/>
            <a:gd name="adj2" fmla="val 330680"/>
            <a:gd name="adj3" fmla="val 14407445"/>
            <a:gd name="adj4" fmla="val 17012422"/>
            <a:gd name="adj5" fmla="val 5757"/>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7B7D94-16AC-495C-A2FD-4C2C8F4EBA22}">
      <dsp:nvSpPr>
        <dsp:cNvPr id="0" name=""/>
        <dsp:cNvSpPr/>
      </dsp:nvSpPr>
      <dsp:spPr>
        <a:xfrm>
          <a:off x="2557564" y="-159281"/>
          <a:ext cx="1850442" cy="109752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October: Start of Membership year, end of Fall Product Sale</a:t>
          </a:r>
        </a:p>
      </dsp:txBody>
      <dsp:txXfrm>
        <a:off x="2611141" y="-105704"/>
        <a:ext cx="1743288" cy="990367"/>
      </dsp:txXfrm>
    </dsp:sp>
    <dsp:sp modelId="{67724645-9177-484F-9B5B-A944AD271055}">
      <dsp:nvSpPr>
        <dsp:cNvPr id="0" name=""/>
        <dsp:cNvSpPr/>
      </dsp:nvSpPr>
      <dsp:spPr>
        <a:xfrm>
          <a:off x="4604114" y="721184"/>
          <a:ext cx="1850442" cy="109752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January: Door to Door Cookie Sales</a:t>
          </a:r>
        </a:p>
      </dsp:txBody>
      <dsp:txXfrm>
        <a:off x="4657691" y="774761"/>
        <a:ext cx="1743288" cy="990367"/>
      </dsp:txXfrm>
    </dsp:sp>
    <dsp:sp modelId="{C145B7C9-AACD-490F-992A-F6ADA4546004}">
      <dsp:nvSpPr>
        <dsp:cNvPr id="0" name=""/>
        <dsp:cNvSpPr/>
      </dsp:nvSpPr>
      <dsp:spPr>
        <a:xfrm>
          <a:off x="4912121" y="2195271"/>
          <a:ext cx="1850442" cy="109752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February: Cookies arrive, girl delivery</a:t>
          </a:r>
        </a:p>
      </dsp:txBody>
      <dsp:txXfrm>
        <a:off x="4965698" y="2248848"/>
        <a:ext cx="1743288" cy="990367"/>
      </dsp:txXfrm>
    </dsp:sp>
    <dsp:sp modelId="{3EB0A854-F43F-4BB4-81AA-D0616B8960F4}">
      <dsp:nvSpPr>
        <dsp:cNvPr id="0" name=""/>
        <dsp:cNvSpPr/>
      </dsp:nvSpPr>
      <dsp:spPr>
        <a:xfrm>
          <a:off x="4639896" y="3657439"/>
          <a:ext cx="1850442" cy="109752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March: Cookie Booths, Girl Scout Week</a:t>
          </a:r>
        </a:p>
      </dsp:txBody>
      <dsp:txXfrm>
        <a:off x="4693473" y="3711016"/>
        <a:ext cx="1743288" cy="990367"/>
      </dsp:txXfrm>
    </dsp:sp>
    <dsp:sp modelId="{3FE5D15B-0BEE-4EED-83CC-E7382A1764E1}">
      <dsp:nvSpPr>
        <dsp:cNvPr id="0" name=""/>
        <dsp:cNvSpPr/>
      </dsp:nvSpPr>
      <dsp:spPr>
        <a:xfrm>
          <a:off x="2557569" y="4549820"/>
          <a:ext cx="1850442" cy="109752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April: Volunteer Appreciation, Early Bird Renewal</a:t>
          </a:r>
        </a:p>
      </dsp:txBody>
      <dsp:txXfrm>
        <a:off x="2611146" y="4603397"/>
        <a:ext cx="1743288" cy="990367"/>
      </dsp:txXfrm>
    </dsp:sp>
    <dsp:sp modelId="{EBD4E2A7-576D-4E58-9155-659D1228F33E}">
      <dsp:nvSpPr>
        <dsp:cNvPr id="0" name=""/>
        <dsp:cNvSpPr/>
      </dsp:nvSpPr>
      <dsp:spPr>
        <a:xfrm>
          <a:off x="463330" y="3633600"/>
          <a:ext cx="1850442" cy="109752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May: End of regular meetings</a:t>
          </a:r>
        </a:p>
      </dsp:txBody>
      <dsp:txXfrm>
        <a:off x="516907" y="3687177"/>
        <a:ext cx="1743288" cy="990367"/>
      </dsp:txXfrm>
    </dsp:sp>
    <dsp:sp modelId="{F0165105-2FCA-490E-ABEC-75D08FB8C6A7}">
      <dsp:nvSpPr>
        <dsp:cNvPr id="0" name=""/>
        <dsp:cNvSpPr/>
      </dsp:nvSpPr>
      <dsp:spPr>
        <a:xfrm>
          <a:off x="203017" y="2195271"/>
          <a:ext cx="1850442" cy="109752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June-August: Resident Camp, Summer activities</a:t>
          </a:r>
        </a:p>
      </dsp:txBody>
      <dsp:txXfrm>
        <a:off x="256594" y="2248848"/>
        <a:ext cx="1743288" cy="990367"/>
      </dsp:txXfrm>
    </dsp:sp>
    <dsp:sp modelId="{7E6B8C47-6CE5-4C99-BE78-CAE3410A2D7F}">
      <dsp:nvSpPr>
        <dsp:cNvPr id="0" name=""/>
        <dsp:cNvSpPr/>
      </dsp:nvSpPr>
      <dsp:spPr>
        <a:xfrm>
          <a:off x="463317" y="721176"/>
          <a:ext cx="1850442" cy="109752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September: On-time renewal, Troop kickoff, Fall Froduct Sale begins</a:t>
          </a:r>
        </a:p>
      </dsp:txBody>
      <dsp:txXfrm>
        <a:off x="516894" y="774753"/>
        <a:ext cx="1743288" cy="990367"/>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latin typeface="Arial"/>
            </a:endParaRPr>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FBF776B1-662A-204F-B9AB-A2E42BB916BE}" type="datetime1">
              <a:rPr lang="en-US" smtClean="0">
                <a:latin typeface="Arial"/>
              </a:rPr>
              <a:t>5/10/2021</a:t>
            </a:fld>
            <a:endParaRPr lang="en-US" dirty="0">
              <a:latin typeface="Arial"/>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latin typeface="Arial"/>
            </a:endParaRP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7C18B099-EB04-204B-8763-57B7CE029C3B}"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18056919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atin typeface="Arial"/>
              </a:defRPr>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atin typeface="Arial"/>
              </a:defRPr>
            </a:lvl1pPr>
          </a:lstStyle>
          <a:p>
            <a:fld id="{9EE0B913-A8EF-1946-A364-552CC7D93A3E}" type="datetime1">
              <a:rPr lang="en-US" smtClean="0"/>
              <a:t>5/10/2021</a:t>
            </a:fld>
            <a:endParaRPr lang="en-US" dirty="0"/>
          </a:p>
        </p:txBody>
      </p:sp>
      <p:sp>
        <p:nvSpPr>
          <p:cNvPr id="4" name="Slide Image Placeholder 3"/>
          <p:cNvSpPr>
            <a:spLocks noGrp="1" noRot="1" noChangeAspect="1"/>
          </p:cNvSpPr>
          <p:nvPr>
            <p:ph type="sldImg" idx="2"/>
          </p:nvPr>
        </p:nvSpPr>
        <p:spPr>
          <a:xfrm>
            <a:off x="1535113" y="720725"/>
            <a:ext cx="4244975" cy="31845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81525"/>
            <a:ext cx="5852160" cy="4299584"/>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atin typeface="Arial"/>
              </a:defRPr>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atin typeface="Arial"/>
              </a:defRPr>
            </a:lvl1pPr>
          </a:lstStyle>
          <a:p>
            <a:fld id="{9B5DB782-5051-4D47-884F-4E041568556D}" type="slidenum">
              <a:rPr lang="en-US" smtClean="0"/>
              <a:pPr/>
              <a:t>‹#›</a:t>
            </a:fld>
            <a:endParaRPr lang="en-US" dirty="0"/>
          </a:p>
        </p:txBody>
      </p:sp>
      <p:pic>
        <p:nvPicPr>
          <p:cNvPr id="9" name="Picture 8" descr="GSUSA_servicemark_PMS355_BLK4C.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5732" y="9119474"/>
            <a:ext cx="917948" cy="355059"/>
          </a:xfrm>
          <a:prstGeom prst="rect">
            <a:avLst/>
          </a:prstGeom>
        </p:spPr>
      </p:pic>
    </p:spTree>
    <p:extLst>
      <p:ext uri="{BB962C8B-B14F-4D97-AF65-F5344CB8AC3E}">
        <p14:creationId xmlns:p14="http://schemas.microsoft.com/office/powerpoint/2010/main" val="342426524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600" b="0" i="0" kern="1200">
        <a:solidFill>
          <a:schemeClr val="tx1"/>
        </a:solidFill>
        <a:latin typeface="Arial"/>
        <a:ea typeface="+mn-ea"/>
        <a:cs typeface="+mn-cs"/>
      </a:defRPr>
    </a:lvl1pPr>
    <a:lvl2pPr marL="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n-US" baseline="0" dirty="0"/>
              <a:t>Insert Troop number, thank parents for coming to the meeting</a:t>
            </a:r>
          </a:p>
        </p:txBody>
      </p:sp>
      <p:sp>
        <p:nvSpPr>
          <p:cNvPr id="4" name="Slide Number Placeholder 3"/>
          <p:cNvSpPr>
            <a:spLocks noGrp="1"/>
          </p:cNvSpPr>
          <p:nvPr>
            <p:ph type="sldNum" sz="quarter" idx="10"/>
          </p:nvPr>
        </p:nvSpPr>
        <p:spPr/>
        <p:txBody>
          <a:bodyPr/>
          <a:lstStyle/>
          <a:p>
            <a:fld id="{9B5DB782-5051-4D47-884F-4E041568556D}" type="slidenum">
              <a:rPr lang="en-US" smtClean="0"/>
              <a:pPr/>
              <a:t>1</a:t>
            </a:fld>
            <a:endParaRPr lang="en-US" dirty="0"/>
          </a:p>
        </p:txBody>
      </p:sp>
    </p:spTree>
    <p:extLst>
      <p:ext uri="{BB962C8B-B14F-4D97-AF65-F5344CB8AC3E}">
        <p14:creationId xmlns:p14="http://schemas.microsoft.com/office/powerpoint/2010/main" val="4024237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Arial"/>
              </a:rPr>
              <a:t>You may customize this slide to better suit your troop requierments. </a:t>
            </a:r>
            <a:endParaRPr lang="en-US" dirty="0"/>
          </a:p>
        </p:txBody>
      </p:sp>
      <p:sp>
        <p:nvSpPr>
          <p:cNvPr id="4" name="Slide Number Placeholder 3"/>
          <p:cNvSpPr>
            <a:spLocks noGrp="1"/>
          </p:cNvSpPr>
          <p:nvPr>
            <p:ph type="sldNum" sz="quarter" idx="10"/>
          </p:nvPr>
        </p:nvSpPr>
        <p:spPr/>
        <p:txBody>
          <a:bodyPr/>
          <a:lstStyle/>
          <a:p>
            <a:fld id="{339D51AB-AFF2-4F4E-91DD-171CD2F84805}" type="slidenum">
              <a:rPr lang="en-US" smtClean="0"/>
              <a:t>10</a:t>
            </a:fld>
            <a:endParaRPr lang="en-US"/>
          </a:p>
        </p:txBody>
      </p:sp>
    </p:spTree>
    <p:extLst>
      <p:ext uri="{BB962C8B-B14F-4D97-AF65-F5344CB8AC3E}">
        <p14:creationId xmlns:p14="http://schemas.microsoft.com/office/powerpoint/2010/main" val="665776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Example:</a:t>
            </a:r>
            <a:r>
              <a:rPr lang="en-US" baseline="0" dirty="0"/>
              <a:t> </a:t>
            </a:r>
            <a:r>
              <a:rPr lang="en-US" sz="1600" dirty="0">
                <a:latin typeface="Georgia" panose="02040502050405020303" pitchFamily="18" charset="0"/>
              </a:rPr>
              <a:t>Service Projects and Take Action Projects are a vital part of Girl Scouts and provide a learning experience in which your daughter will be required to participate often. Badges and/or patches will be awarded to those that participate in these projects. We will try to make sure the project is age appropriate and within the ability of the girls to complete. We will ask for suggestions for projects, please share your ideas. This is our way of giving back to our community. The projects could include donations, environmental cleanup, or learning about local history or how to make a difference. </a:t>
            </a:r>
          </a:p>
          <a:p>
            <a:endParaRPr lang="en-US" dirty="0"/>
          </a:p>
        </p:txBody>
      </p:sp>
      <p:sp>
        <p:nvSpPr>
          <p:cNvPr id="4" name="Slide Number Placeholder 3"/>
          <p:cNvSpPr>
            <a:spLocks noGrp="1"/>
          </p:cNvSpPr>
          <p:nvPr>
            <p:ph type="sldNum" sz="quarter" idx="10"/>
          </p:nvPr>
        </p:nvSpPr>
        <p:spPr/>
        <p:txBody>
          <a:bodyPr/>
          <a:lstStyle/>
          <a:p>
            <a:fld id="{339D51AB-AFF2-4F4E-91DD-171CD2F84805}" type="slidenum">
              <a:rPr lang="en-US" smtClean="0"/>
              <a:t>11</a:t>
            </a:fld>
            <a:endParaRPr lang="en-US"/>
          </a:p>
        </p:txBody>
      </p:sp>
    </p:spTree>
    <p:extLst>
      <p:ext uri="{BB962C8B-B14F-4D97-AF65-F5344CB8AC3E}">
        <p14:creationId xmlns:p14="http://schemas.microsoft.com/office/powerpoint/2010/main" val="3787981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Example:</a:t>
            </a:r>
            <a:r>
              <a:rPr lang="en-US" baseline="0" dirty="0"/>
              <a:t> </a:t>
            </a:r>
            <a:r>
              <a:rPr lang="en-US" sz="1600" dirty="0">
                <a:latin typeface="Georgia" panose="02040502050405020303" pitchFamily="18" charset="0"/>
              </a:rPr>
              <a:t>We will have a chart for the girls registered with our troop. At each meeting, the girls will mark with a star or sticker of choice, if they have attended the meeting, paid dues, brought necessary materials (i.e. books) and participated in the current service project. This will not only help your daughter to recognize when they have fulfilled their troop responsibilities, but assist our leaders in preparing awards for participation, such as treats, special patches, and fun events.</a:t>
            </a:r>
            <a:endParaRPr lang="en-US" sz="2000" dirty="0">
              <a:latin typeface="Georgia" panose="02040502050405020303" pitchFamily="18" charset="0"/>
            </a:endParaRPr>
          </a:p>
          <a:p>
            <a:endParaRPr lang="en-US" dirty="0"/>
          </a:p>
        </p:txBody>
      </p:sp>
      <p:sp>
        <p:nvSpPr>
          <p:cNvPr id="4" name="Slide Number Placeholder 3"/>
          <p:cNvSpPr>
            <a:spLocks noGrp="1"/>
          </p:cNvSpPr>
          <p:nvPr>
            <p:ph type="sldNum" sz="quarter" idx="10"/>
          </p:nvPr>
        </p:nvSpPr>
        <p:spPr/>
        <p:txBody>
          <a:bodyPr/>
          <a:lstStyle/>
          <a:p>
            <a:fld id="{339D51AB-AFF2-4F4E-91DD-171CD2F84805}" type="slidenum">
              <a:rPr lang="en-US" smtClean="0"/>
              <a:t>12</a:t>
            </a:fld>
            <a:endParaRPr lang="en-US"/>
          </a:p>
        </p:txBody>
      </p:sp>
    </p:spTree>
    <p:extLst>
      <p:ext uri="{BB962C8B-B14F-4D97-AF65-F5344CB8AC3E}">
        <p14:creationId xmlns:p14="http://schemas.microsoft.com/office/powerpoint/2010/main" val="341458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5DB782-5051-4D47-884F-4E041568556D}" type="slidenum">
              <a:rPr lang="en-US" smtClean="0"/>
              <a:pPr/>
              <a:t>13</a:t>
            </a:fld>
            <a:endParaRPr lang="en-US" dirty="0"/>
          </a:p>
        </p:txBody>
      </p:sp>
    </p:spTree>
    <p:extLst>
      <p:ext uri="{BB962C8B-B14F-4D97-AF65-F5344CB8AC3E}">
        <p14:creationId xmlns:p14="http://schemas.microsoft.com/office/powerpoint/2010/main" val="4161805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kern="1200" dirty="0">
              <a:latin typeface="+mn-lt"/>
            </a:endParaRPr>
          </a:p>
          <a:p>
            <a:endParaRPr lang="en-US" dirty="0"/>
          </a:p>
        </p:txBody>
      </p:sp>
      <p:sp>
        <p:nvSpPr>
          <p:cNvPr id="4" name="Slide Number Placeholder 3"/>
          <p:cNvSpPr>
            <a:spLocks noGrp="1"/>
          </p:cNvSpPr>
          <p:nvPr>
            <p:ph type="sldNum" sz="quarter" idx="10"/>
          </p:nvPr>
        </p:nvSpPr>
        <p:spPr/>
        <p:txBody>
          <a:bodyPr/>
          <a:lstStyle/>
          <a:p>
            <a:fld id="{5D87E25A-9793-4FE4-9BDF-38EF6AC35918}"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466743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kern="1200" dirty="0">
              <a:latin typeface="+mn-lt"/>
            </a:endParaRPr>
          </a:p>
          <a:p>
            <a:endParaRPr lang="en-US" dirty="0"/>
          </a:p>
        </p:txBody>
      </p:sp>
      <p:sp>
        <p:nvSpPr>
          <p:cNvPr id="4" name="Slide Number Placeholder 3"/>
          <p:cNvSpPr>
            <a:spLocks noGrp="1"/>
          </p:cNvSpPr>
          <p:nvPr>
            <p:ph type="sldNum" sz="quarter" idx="10"/>
          </p:nvPr>
        </p:nvSpPr>
        <p:spPr/>
        <p:txBody>
          <a:bodyPr/>
          <a:lstStyle/>
          <a:p>
            <a:fld id="{5D87E25A-9793-4FE4-9BDF-38EF6AC35918}"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768858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a:pPr>
            <a:r>
              <a:rPr lang="en-US">
                <a:cs typeface="Arial"/>
              </a:rPr>
              <a:t>Update slide as necessary for your troop</a:t>
            </a:r>
            <a:endParaRPr lang="en-US"/>
          </a:p>
          <a:p>
            <a:pPr defTabSz="914400">
              <a:defRPr/>
            </a:pPr>
            <a:endParaRPr lang="en-US" dirty="0"/>
          </a:p>
          <a:p>
            <a:pPr defTabSz="914400">
              <a:defRPr/>
            </a:pPr>
            <a:r>
              <a:rPr lang="en-US"/>
              <a:t>Dues are separate from the $25 membership fee paid to GSUSA when registering. The</a:t>
            </a:r>
            <a:r>
              <a:rPr lang="en-US" sz="1200" dirty="0">
                <a:solidFill>
                  <a:schemeClr val="tx1"/>
                </a:solidFill>
              </a:rPr>
              <a:t> $25 covers administrative costs, accident insurance, and helps fund our Council. </a:t>
            </a:r>
            <a:r>
              <a:rPr lang="en-US" sz="1200" b="1" u="sng">
                <a:solidFill>
                  <a:schemeClr val="tx1"/>
                </a:solidFill>
              </a:rPr>
              <a:t>This money does NOT go to our troop.</a:t>
            </a:r>
            <a:r>
              <a:rPr lang="en-US" sz="1200" dirty="0"/>
              <a:t> </a:t>
            </a:r>
            <a:endParaRPr lang="en-US" dirty="0">
              <a:cs typeface="Arial"/>
            </a:endParaRPr>
          </a:p>
          <a:p>
            <a:endParaRPr lang="en-US" dirty="0"/>
          </a:p>
        </p:txBody>
      </p:sp>
      <p:sp>
        <p:nvSpPr>
          <p:cNvPr id="4" name="Slide Number Placeholder 3"/>
          <p:cNvSpPr>
            <a:spLocks noGrp="1"/>
          </p:cNvSpPr>
          <p:nvPr>
            <p:ph type="sldNum" sz="quarter" idx="10"/>
          </p:nvPr>
        </p:nvSpPr>
        <p:spPr/>
        <p:txBody>
          <a:bodyPr/>
          <a:lstStyle/>
          <a:p>
            <a:fld id="{339D51AB-AFF2-4F4E-91DD-171CD2F84805}" type="slidenum">
              <a:rPr lang="en-US" smtClean="0"/>
              <a:t>16</a:t>
            </a:fld>
            <a:endParaRPr lang="en-US"/>
          </a:p>
        </p:txBody>
      </p:sp>
    </p:spTree>
    <p:extLst>
      <p:ext uri="{BB962C8B-B14F-4D97-AF65-F5344CB8AC3E}">
        <p14:creationId xmlns:p14="http://schemas.microsoft.com/office/powerpoint/2010/main" val="19342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TROOP LEADERS: Giving</a:t>
            </a:r>
            <a:r>
              <a:rPr lang="en-US" baseline="0" dirty="0"/>
              <a:t> the parents the option to vote can give them buy in so they feel responsible for the troop. However, this may cause issues with you trying to collect these fees at later dates. </a:t>
            </a:r>
            <a:endParaRPr lang="en-US" dirty="0"/>
          </a:p>
        </p:txBody>
      </p:sp>
      <p:sp>
        <p:nvSpPr>
          <p:cNvPr id="4" name="Slide Number Placeholder 3"/>
          <p:cNvSpPr>
            <a:spLocks noGrp="1"/>
          </p:cNvSpPr>
          <p:nvPr>
            <p:ph type="sldNum" sz="quarter" idx="10"/>
          </p:nvPr>
        </p:nvSpPr>
        <p:spPr/>
        <p:txBody>
          <a:bodyPr/>
          <a:lstStyle/>
          <a:p>
            <a:fld id="{339D51AB-AFF2-4F4E-91DD-171CD2F84805}" type="slidenum">
              <a:rPr lang="en-US" smtClean="0"/>
              <a:t>17</a:t>
            </a:fld>
            <a:endParaRPr lang="en-US"/>
          </a:p>
        </p:txBody>
      </p:sp>
    </p:spTree>
    <p:extLst>
      <p:ext uri="{BB962C8B-B14F-4D97-AF65-F5344CB8AC3E}">
        <p14:creationId xmlns:p14="http://schemas.microsoft.com/office/powerpoint/2010/main" val="3568109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39D51AB-AFF2-4F4E-91DD-171CD2F84805}" type="slidenum">
              <a:rPr lang="en-US" smtClean="0"/>
              <a:t>19</a:t>
            </a:fld>
            <a:endParaRPr lang="en-US"/>
          </a:p>
        </p:txBody>
      </p:sp>
    </p:spTree>
    <p:extLst>
      <p:ext uri="{BB962C8B-B14F-4D97-AF65-F5344CB8AC3E}">
        <p14:creationId xmlns:p14="http://schemas.microsoft.com/office/powerpoint/2010/main" val="1088718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39D51AB-AFF2-4F4E-91DD-171CD2F84805}" type="slidenum">
              <a:rPr lang="en-US" smtClean="0"/>
              <a:t>20</a:t>
            </a:fld>
            <a:endParaRPr lang="en-US"/>
          </a:p>
        </p:txBody>
      </p:sp>
    </p:spTree>
    <p:extLst>
      <p:ext uri="{BB962C8B-B14F-4D97-AF65-F5344CB8AC3E}">
        <p14:creationId xmlns:p14="http://schemas.microsoft.com/office/powerpoint/2010/main" val="3782141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latin typeface="+mn-lt"/>
              </a:rPr>
              <a:t>Items that will be discussed. </a:t>
            </a:r>
          </a:p>
          <a:p>
            <a:endParaRPr lang="en-US" dirty="0"/>
          </a:p>
        </p:txBody>
      </p:sp>
      <p:sp>
        <p:nvSpPr>
          <p:cNvPr id="4" name="Slide Number Placeholder 3"/>
          <p:cNvSpPr>
            <a:spLocks noGrp="1"/>
          </p:cNvSpPr>
          <p:nvPr>
            <p:ph type="sldNum" sz="quarter" idx="10"/>
          </p:nvPr>
        </p:nvSpPr>
        <p:spPr/>
        <p:txBody>
          <a:bodyPr/>
          <a:lstStyle/>
          <a:p>
            <a:fld id="{5D87E25A-9793-4FE4-9BDF-38EF6AC35918}"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4037831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39D51AB-AFF2-4F4E-91DD-171CD2F84805}" type="slidenum">
              <a:rPr lang="en-US" smtClean="0"/>
              <a:t>21</a:t>
            </a:fld>
            <a:endParaRPr lang="en-US"/>
          </a:p>
        </p:txBody>
      </p:sp>
    </p:spTree>
    <p:extLst>
      <p:ext uri="{BB962C8B-B14F-4D97-AF65-F5344CB8AC3E}">
        <p14:creationId xmlns:p14="http://schemas.microsoft.com/office/powerpoint/2010/main" val="2706135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39D51AB-AFF2-4F4E-91DD-171CD2F84805}" type="slidenum">
              <a:rPr lang="en-US" smtClean="0"/>
              <a:t>22</a:t>
            </a:fld>
            <a:endParaRPr lang="en-US"/>
          </a:p>
        </p:txBody>
      </p:sp>
    </p:spTree>
    <p:extLst>
      <p:ext uri="{BB962C8B-B14F-4D97-AF65-F5344CB8AC3E}">
        <p14:creationId xmlns:p14="http://schemas.microsoft.com/office/powerpoint/2010/main" val="1648228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39D51AB-AFF2-4F4E-91DD-171CD2F84805}" type="slidenum">
              <a:rPr lang="en-US" smtClean="0"/>
              <a:t>23</a:t>
            </a:fld>
            <a:endParaRPr lang="en-US"/>
          </a:p>
        </p:txBody>
      </p:sp>
    </p:spTree>
    <p:extLst>
      <p:ext uri="{BB962C8B-B14F-4D97-AF65-F5344CB8AC3E}">
        <p14:creationId xmlns:p14="http://schemas.microsoft.com/office/powerpoint/2010/main" val="67882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39D51AB-AFF2-4F4E-91DD-171CD2F84805}" type="slidenum">
              <a:rPr lang="en-US" smtClean="0"/>
              <a:t>24</a:t>
            </a:fld>
            <a:endParaRPr lang="en-US"/>
          </a:p>
        </p:txBody>
      </p:sp>
    </p:spTree>
    <p:extLst>
      <p:ext uri="{BB962C8B-B14F-4D97-AF65-F5344CB8AC3E}">
        <p14:creationId xmlns:p14="http://schemas.microsoft.com/office/powerpoint/2010/main" val="1719718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kern="1200" dirty="0">
              <a:latin typeface="+mn-lt"/>
            </a:endParaRPr>
          </a:p>
          <a:p>
            <a:endParaRPr lang="en-US" dirty="0"/>
          </a:p>
        </p:txBody>
      </p:sp>
      <p:sp>
        <p:nvSpPr>
          <p:cNvPr id="4" name="Slide Number Placeholder 3"/>
          <p:cNvSpPr>
            <a:spLocks noGrp="1"/>
          </p:cNvSpPr>
          <p:nvPr>
            <p:ph type="sldNum" sz="quarter" idx="10"/>
          </p:nvPr>
        </p:nvSpPr>
        <p:spPr/>
        <p:txBody>
          <a:bodyPr/>
          <a:lstStyle/>
          <a:p>
            <a:fld id="{5D87E25A-9793-4FE4-9BDF-38EF6AC35918}"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678486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a:rPr>
              <a:t>If there are specific things you will be doing, such as summer activities, this is where you will want to discuss these so parents will be prepared</a:t>
            </a:r>
            <a:endParaRPr lang="en-US" dirty="0"/>
          </a:p>
        </p:txBody>
      </p:sp>
      <p:sp>
        <p:nvSpPr>
          <p:cNvPr id="4" name="Slide Number Placeholder 3"/>
          <p:cNvSpPr>
            <a:spLocks noGrp="1"/>
          </p:cNvSpPr>
          <p:nvPr>
            <p:ph type="sldNum" sz="quarter" idx="10"/>
          </p:nvPr>
        </p:nvSpPr>
        <p:spPr/>
        <p:txBody>
          <a:bodyPr/>
          <a:lstStyle/>
          <a:p>
            <a:fld id="{9B5DB782-5051-4D47-884F-4E041568556D}" type="slidenum">
              <a:rPr lang="en-US" smtClean="0"/>
              <a:pPr/>
              <a:t>26</a:t>
            </a:fld>
            <a:endParaRPr lang="en-US" dirty="0"/>
          </a:p>
        </p:txBody>
      </p:sp>
    </p:spTree>
    <p:extLst>
      <p:ext uri="{BB962C8B-B14F-4D97-AF65-F5344CB8AC3E}">
        <p14:creationId xmlns:p14="http://schemas.microsoft.com/office/powerpoint/2010/main" val="4079033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5DB782-5051-4D47-884F-4E041568556D}" type="slidenum">
              <a:rPr lang="en-US" smtClean="0"/>
              <a:pPr/>
              <a:t>27</a:t>
            </a:fld>
            <a:endParaRPr lang="en-US" dirty="0"/>
          </a:p>
        </p:txBody>
      </p:sp>
    </p:spTree>
    <p:extLst>
      <p:ext uri="{BB962C8B-B14F-4D97-AF65-F5344CB8AC3E}">
        <p14:creationId xmlns:p14="http://schemas.microsoft.com/office/powerpoint/2010/main" val="4153042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cs typeface="Calibri"/>
              </a:rPr>
              <a:t>All of these forms can be found on the Forms and Resources page on gsutah.org</a:t>
            </a:r>
            <a:endParaRPr lang="en-US" kern="1200" dirty="0">
              <a:latin typeface="+mn-lt"/>
            </a:endParaRPr>
          </a:p>
          <a:p>
            <a:endParaRPr lang="en-US" dirty="0"/>
          </a:p>
        </p:txBody>
      </p:sp>
      <p:sp>
        <p:nvSpPr>
          <p:cNvPr id="4" name="Slide Number Placeholder 3"/>
          <p:cNvSpPr>
            <a:spLocks noGrp="1"/>
          </p:cNvSpPr>
          <p:nvPr>
            <p:ph type="sldNum" sz="quarter" idx="10"/>
          </p:nvPr>
        </p:nvSpPr>
        <p:spPr/>
        <p:txBody>
          <a:bodyPr/>
          <a:lstStyle/>
          <a:p>
            <a:fld id="{5D87E25A-9793-4FE4-9BDF-38EF6AC35918}"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517741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Georgia" panose="02040502050405020303" pitchFamily="18" charset="0"/>
              </a:rPr>
              <a:t>Masks are required to be worn at every in-person meeting and event regardless of local and state mandates. Girl Scouts wear face coverings (masks) not only to protect themselves but to protect others. Face coverings are a civic responsibility and a sign of caring for the community. Parents will be required to take their Girl Scouts temperature before the meeting. Please do not send your Girl Scout to the meeting if she is feeling ill. Hand sanitizer is highly recommended for all girls to keep on them and use regularly.</a:t>
            </a:r>
          </a:p>
          <a:p>
            <a:endParaRPr lang="en-US" dirty="0"/>
          </a:p>
        </p:txBody>
      </p:sp>
      <p:sp>
        <p:nvSpPr>
          <p:cNvPr id="4" name="Slide Number Placeholder 3"/>
          <p:cNvSpPr>
            <a:spLocks noGrp="1"/>
          </p:cNvSpPr>
          <p:nvPr>
            <p:ph type="sldNum" sz="quarter" idx="10"/>
          </p:nvPr>
        </p:nvSpPr>
        <p:spPr/>
        <p:txBody>
          <a:bodyPr/>
          <a:lstStyle/>
          <a:p>
            <a:fld id="{9B5DB782-5051-4D47-884F-4E041568556D}" type="slidenum">
              <a:rPr lang="en-US" smtClean="0"/>
              <a:pPr/>
              <a:t>29</a:t>
            </a:fld>
            <a:endParaRPr lang="en-US" dirty="0"/>
          </a:p>
        </p:txBody>
      </p:sp>
    </p:spTree>
    <p:extLst>
      <p:ext uri="{BB962C8B-B14F-4D97-AF65-F5344CB8AC3E}">
        <p14:creationId xmlns:p14="http://schemas.microsoft.com/office/powerpoint/2010/main" val="26907232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kern="1200" dirty="0">
              <a:latin typeface="+mn-lt"/>
            </a:endParaRPr>
          </a:p>
          <a:p>
            <a:endParaRPr lang="en-US" dirty="0"/>
          </a:p>
        </p:txBody>
      </p:sp>
      <p:sp>
        <p:nvSpPr>
          <p:cNvPr id="4" name="Slide Number Placeholder 3"/>
          <p:cNvSpPr>
            <a:spLocks noGrp="1"/>
          </p:cNvSpPr>
          <p:nvPr>
            <p:ph type="sldNum" sz="quarter" idx="10"/>
          </p:nvPr>
        </p:nvSpPr>
        <p:spPr/>
        <p:txBody>
          <a:bodyPr/>
          <a:lstStyle/>
          <a:p>
            <a:fld id="{5D87E25A-9793-4FE4-9BDF-38EF6AC35918}"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015018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always start</a:t>
            </a:r>
            <a:r>
              <a:rPr lang="en-US" baseline="0" dirty="0"/>
              <a:t> each meeting with the Girl Scout Promise and Law. Please encourage parents and girls to stand and repeat them with you. If doing this virtually, ask that everyone mute their microphones.</a:t>
            </a:r>
            <a:endParaRPr lang="en-US" dirty="0"/>
          </a:p>
        </p:txBody>
      </p:sp>
      <p:sp>
        <p:nvSpPr>
          <p:cNvPr id="4" name="Slide Number Placeholder 3"/>
          <p:cNvSpPr>
            <a:spLocks noGrp="1"/>
          </p:cNvSpPr>
          <p:nvPr>
            <p:ph type="sldNum" sz="quarter" idx="10"/>
          </p:nvPr>
        </p:nvSpPr>
        <p:spPr/>
        <p:txBody>
          <a:bodyPr/>
          <a:lstStyle/>
          <a:p>
            <a:fld id="{9B5DB782-5051-4D47-884F-4E041568556D}" type="slidenum">
              <a:rPr lang="en-US" smtClean="0"/>
              <a:pPr/>
              <a:t>3</a:t>
            </a:fld>
            <a:endParaRPr lang="en-US" dirty="0"/>
          </a:p>
        </p:txBody>
      </p:sp>
    </p:spTree>
    <p:extLst>
      <p:ext uri="{BB962C8B-B14F-4D97-AF65-F5344CB8AC3E}">
        <p14:creationId xmlns:p14="http://schemas.microsoft.com/office/powerpoint/2010/main" val="3297822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cs typeface="Calibri"/>
              </a:rPr>
              <a:t>Add contact information for ALL leaders, co-leaders and product sales managers</a:t>
            </a:r>
          </a:p>
          <a:p>
            <a:endParaRPr lang="en-US" dirty="0">
              <a:latin typeface="+mn-lt"/>
              <a:cs typeface="Calibri"/>
            </a:endParaRPr>
          </a:p>
        </p:txBody>
      </p:sp>
      <p:sp>
        <p:nvSpPr>
          <p:cNvPr id="4" name="Slide Number Placeholder 3"/>
          <p:cNvSpPr>
            <a:spLocks noGrp="1"/>
          </p:cNvSpPr>
          <p:nvPr>
            <p:ph type="sldNum" sz="quarter" idx="10"/>
          </p:nvPr>
        </p:nvSpPr>
        <p:spPr/>
        <p:txBody>
          <a:bodyPr/>
          <a:lstStyle/>
          <a:p>
            <a:fld id="{5D87E25A-9793-4FE4-9BDF-38EF6AC35918}"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4090551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Promise taken from https://</a:t>
            </a:r>
            <a:r>
              <a:rPr lang="en-US" dirty="0" err="1"/>
              <a:t>www.girlscouts.org</a:t>
            </a:r>
            <a:r>
              <a:rPr lang="en-US" dirty="0"/>
              <a:t>/</a:t>
            </a:r>
            <a:r>
              <a:rPr lang="en-US" dirty="0" err="1"/>
              <a:t>en</a:t>
            </a:r>
            <a:r>
              <a:rPr lang="en-US" dirty="0"/>
              <a:t>/about-girl-scouts/who-we-</a:t>
            </a:r>
            <a:r>
              <a:rPr lang="en-US" dirty="0" err="1"/>
              <a:t>are.html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9D51AB-AFF2-4F4E-91DD-171CD2F84805}" type="slidenum">
              <a:rPr kumimoji="0" lang="en-US"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45066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9D51AB-AFF2-4F4E-91DD-171CD2F84805}" type="slidenum">
              <a:rPr lang="en-US" smtClean="0"/>
              <a:t>5</a:t>
            </a:fld>
            <a:endParaRPr lang="en-US"/>
          </a:p>
        </p:txBody>
      </p:sp>
    </p:spTree>
    <p:extLst>
      <p:ext uri="{BB962C8B-B14F-4D97-AF65-F5344CB8AC3E}">
        <p14:creationId xmlns:p14="http://schemas.microsoft.com/office/powerpoint/2010/main" val="3456304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latin typeface="+mn-lt"/>
              </a:rPr>
              <a:t>Select to play video on presented screen</a:t>
            </a:r>
          </a:p>
          <a:p>
            <a:endParaRPr lang="en-US" dirty="0"/>
          </a:p>
        </p:txBody>
      </p:sp>
      <p:sp>
        <p:nvSpPr>
          <p:cNvPr id="4" name="Slide Number Placeholder 3"/>
          <p:cNvSpPr>
            <a:spLocks noGrp="1"/>
          </p:cNvSpPr>
          <p:nvPr>
            <p:ph type="sldNum" sz="quarter" idx="10"/>
          </p:nvPr>
        </p:nvSpPr>
        <p:spPr/>
        <p:txBody>
          <a:bodyPr/>
          <a:lstStyle/>
          <a:p>
            <a:fld id="{5D87E25A-9793-4FE4-9BDF-38EF6AC35918}"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877953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5DB782-5051-4D47-884F-4E041568556D}" type="slidenum">
              <a:rPr lang="en-US" smtClean="0"/>
              <a:pPr/>
              <a:t>7</a:t>
            </a:fld>
            <a:endParaRPr lang="en-US" dirty="0"/>
          </a:p>
        </p:txBody>
      </p:sp>
    </p:spTree>
    <p:extLst>
      <p:ext uri="{BB962C8B-B14F-4D97-AF65-F5344CB8AC3E}">
        <p14:creationId xmlns:p14="http://schemas.microsoft.com/office/powerpoint/2010/main" val="4045179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Arial"/>
              </a:rPr>
              <a:t>Introduce troop leaders, feel free to share your Girl Scout story. </a:t>
            </a:r>
            <a:endParaRPr lang="en-US" dirty="0">
              <a:cs typeface="Arial"/>
            </a:endParaRPr>
          </a:p>
          <a:p>
            <a:endParaRPr lang="en-US" dirty="0">
              <a:cs typeface="Arial"/>
            </a:endParaRPr>
          </a:p>
          <a:p>
            <a:endParaRPr lang="en-US" dirty="0">
              <a:cs typeface="Arial"/>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pPr/>
              <a:t>8</a:t>
            </a:fld>
            <a:endParaRPr lang="en-US" dirty="0"/>
          </a:p>
        </p:txBody>
      </p:sp>
    </p:spTree>
    <p:extLst>
      <p:ext uri="{BB962C8B-B14F-4D97-AF65-F5344CB8AC3E}">
        <p14:creationId xmlns:p14="http://schemas.microsoft.com/office/powerpoint/2010/main" val="129891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n-lt"/>
                <a:cs typeface="Calibri"/>
              </a:rPr>
              <a:t>Set clear expectations with your parents, let them know how much support you will need from the beginning. This is a great place to introduce the Parent Interest survey, to find out how your parents can be engaged with the troop. </a:t>
            </a:r>
            <a:endParaRPr lang="en-US" kern="1200">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5D87E25A-9793-4FE4-9BDF-38EF6AC35918}"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9395451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gradFill flip="none" rotWithShape="1">
            <a:gsLst>
              <a:gs pos="49000">
                <a:schemeClr val="tx2"/>
              </a:gs>
              <a:gs pos="100000">
                <a:srgbClr val="008745"/>
              </a:gs>
              <a:gs pos="0">
                <a:srgbClr val="008745"/>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Arial"/>
            </a:endParaRPr>
          </a:p>
        </p:txBody>
      </p:sp>
      <p:sp>
        <p:nvSpPr>
          <p:cNvPr id="2" name="Slide Number Placeholder 1"/>
          <p:cNvSpPr>
            <a:spLocks noGrp="1"/>
          </p:cNvSpPr>
          <p:nvPr>
            <p:ph type="sldNum" sz="quarter" idx="11"/>
          </p:nvPr>
        </p:nvSpPr>
        <p:spPr/>
        <p:txBody>
          <a:bodyPr/>
          <a:lstStyle>
            <a:lvl1pPr>
              <a:defRPr>
                <a:solidFill>
                  <a:schemeClr val="bg1"/>
                </a:solidFill>
              </a:defRPr>
            </a:lvl1pPr>
          </a:lstStyle>
          <a:p>
            <a:fld id="{F8C12AA3-6E81-C746-8BB2-6661939CBDDC}" type="slidenum">
              <a:rPr lang="en-US" smtClean="0"/>
              <a:pPr/>
              <a:t>‹#›</a:t>
            </a:fld>
            <a:endParaRPr lang="en-US" dirty="0"/>
          </a:p>
        </p:txBody>
      </p:sp>
      <p:sp>
        <p:nvSpPr>
          <p:cNvPr id="8" name="Rectangle 7"/>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DIVIDER PAGE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1272" y="-552455"/>
            <a:ext cx="4335318" cy="4335318"/>
          </a:xfrm>
          <a:prstGeom prst="rect">
            <a:avLst/>
          </a:prstGeom>
        </p:spPr>
      </p:pic>
      <p:sp>
        <p:nvSpPr>
          <p:cNvPr id="4" name="Title 1"/>
          <p:cNvSpPr>
            <a:spLocks noGrp="1"/>
          </p:cNvSpPr>
          <p:nvPr>
            <p:ph type="title"/>
          </p:nvPr>
        </p:nvSpPr>
        <p:spPr>
          <a:xfrm>
            <a:off x="364840" y="1298823"/>
            <a:ext cx="8229600" cy="954793"/>
          </a:xfrm>
        </p:spPr>
        <p:txBody>
          <a:bodyPr>
            <a:normAutofit/>
          </a:bodyPr>
          <a:lstStyle>
            <a:lvl1pPr algn="l">
              <a:defRPr sz="4300"/>
            </a:lvl1pPr>
          </a:lstStyle>
          <a:p>
            <a:r>
              <a:rPr lang="en-US" dirty="0"/>
              <a:t>Click to edit Master title style</a:t>
            </a:r>
          </a:p>
        </p:txBody>
      </p:sp>
      <p:sp>
        <p:nvSpPr>
          <p:cNvPr id="5" name="Text Placeholder 13"/>
          <p:cNvSpPr>
            <a:spLocks noGrp="1"/>
          </p:cNvSpPr>
          <p:nvPr>
            <p:ph type="body" sz="quarter" idx="10"/>
          </p:nvPr>
        </p:nvSpPr>
        <p:spPr>
          <a:xfrm>
            <a:off x="364840" y="2263508"/>
            <a:ext cx="8229600" cy="2355128"/>
          </a:xfrm>
          <a:prstGeom prst="rect">
            <a:avLst/>
          </a:prstGeom>
        </p:spPr>
        <p:txBody>
          <a:bodyPr>
            <a:normAutofit/>
          </a:bodyPr>
          <a:lstStyle>
            <a:lvl1pPr marL="0" indent="0" algn="l">
              <a:spcBef>
                <a:spcPts val="600"/>
              </a:spcBef>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211778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3" name="Rectangle 2"/>
          <p:cNvSpPr/>
          <p:nvPr userDrawn="1"/>
        </p:nvSpPr>
        <p:spPr>
          <a:xfrm>
            <a:off x="81280" y="6146800"/>
            <a:ext cx="77216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9" name="Text Placeholder 8"/>
          <p:cNvSpPr>
            <a:spLocks noGrp="1"/>
          </p:cNvSpPr>
          <p:nvPr>
            <p:ph type="body" sz="quarter" idx="12"/>
          </p:nvPr>
        </p:nvSpPr>
        <p:spPr>
          <a:xfrm>
            <a:off x="263240" y="1524000"/>
            <a:ext cx="8143590" cy="730885"/>
          </a:xfrm>
          <a:prstGeom prst="rect">
            <a:avLst/>
          </a:prstGeom>
        </p:spPr>
        <p:txBody>
          <a:bodyPr/>
          <a:lstStyle>
            <a:lvl1pPr marL="0" indent="0">
              <a:buFontTx/>
              <a:buNone/>
              <a:defRPr b="1">
                <a:latin typeface="Arial"/>
              </a:defRPr>
            </a:lvl1pPr>
          </a:lstStyle>
          <a:p>
            <a:pPr lvl="0"/>
            <a:r>
              <a:rPr lang="en-US" dirty="0"/>
              <a:t>Click to edit Master text styles</a:t>
            </a:r>
          </a:p>
        </p:txBody>
      </p:sp>
      <p:sp>
        <p:nvSpPr>
          <p:cNvPr id="5" name="Slide Number Placeholder 4"/>
          <p:cNvSpPr>
            <a:spLocks noGrp="1"/>
          </p:cNvSpPr>
          <p:nvPr>
            <p:ph type="sldNum" sz="quarter" idx="13"/>
          </p:nvPr>
        </p:nvSpPr>
        <p:spPr/>
        <p:txBody>
          <a:bodyPr/>
          <a:lstStyle/>
          <a:p>
            <a:fld id="{F8C12AA3-6E81-C746-8BB2-6661939CBDDC}" type="slidenum">
              <a:rPr lang="en-US" smtClean="0"/>
              <a:pPr/>
              <a:t>‹#›</a:t>
            </a:fld>
            <a:endParaRPr lang="en-US" dirty="0"/>
          </a:p>
        </p:txBody>
      </p:sp>
      <p:sp>
        <p:nvSpPr>
          <p:cNvPr id="7" name="Title 6"/>
          <p:cNvSpPr>
            <a:spLocks noGrp="1"/>
          </p:cNvSpPr>
          <p:nvPr>
            <p:ph type="title"/>
          </p:nvPr>
        </p:nvSpPr>
        <p:spPr/>
        <p:txBody>
          <a:bodyPr/>
          <a:lstStyle/>
          <a:p>
            <a:r>
              <a:rPr lang="en-US"/>
              <a:t>Click to edit Master title style</a:t>
            </a:r>
          </a:p>
        </p:txBody>
      </p:sp>
      <p:sp>
        <p:nvSpPr>
          <p:cNvPr id="10" name="Rectangle 9"/>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TITLE &amp;</a:t>
            </a:r>
            <a:r>
              <a:rPr lang="en-US" baseline="0" dirty="0">
                <a:latin typeface="Arial"/>
              </a:rPr>
              <a:t> SUBTITLE</a:t>
            </a:r>
            <a:endParaRPr lang="en-US" dirty="0">
              <a:latin typeface="Aria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111" y="6276799"/>
            <a:ext cx="429633" cy="409583"/>
          </a:xfrm>
          <a:prstGeom prst="rect">
            <a:avLst/>
          </a:prstGeom>
        </p:spPr>
      </p:pic>
    </p:spTree>
    <p:extLst>
      <p:ext uri="{BB962C8B-B14F-4D97-AF65-F5344CB8AC3E}">
        <p14:creationId xmlns:p14="http://schemas.microsoft.com/office/powerpoint/2010/main" val="14239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page with eyebrow &amp; image L">
    <p:spTree>
      <p:nvGrpSpPr>
        <p:cNvPr id="1" name=""/>
        <p:cNvGrpSpPr/>
        <p:nvPr/>
      </p:nvGrpSpPr>
      <p:grpSpPr>
        <a:xfrm>
          <a:off x="0" y="0"/>
          <a:ext cx="0" cy="0"/>
          <a:chOff x="0" y="0"/>
          <a:chExt cx="0" cy="0"/>
        </a:xfrm>
      </p:grpSpPr>
      <p:sp>
        <p:nvSpPr>
          <p:cNvPr id="10" name="Rectangle 9"/>
          <p:cNvSpPr/>
          <p:nvPr userDrawn="1"/>
        </p:nvSpPr>
        <p:spPr>
          <a:xfrm>
            <a:off x="2" y="6070601"/>
            <a:ext cx="9144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Arial"/>
            </a:endParaRPr>
          </a:p>
        </p:txBody>
      </p:sp>
      <p:sp>
        <p:nvSpPr>
          <p:cNvPr id="2" name="Title 1"/>
          <p:cNvSpPr>
            <a:spLocks noGrp="1"/>
          </p:cNvSpPr>
          <p:nvPr>
            <p:ph type="title"/>
          </p:nvPr>
        </p:nvSpPr>
        <p:spPr>
          <a:xfrm>
            <a:off x="347473" y="626534"/>
            <a:ext cx="7518225" cy="741501"/>
          </a:xfrm>
        </p:spPr>
        <p:txBody>
          <a:bodyPr lIns="0" tIns="0" rIns="0" bIns="0" anchor="t"/>
          <a:lstStyle>
            <a:lvl1pPr>
              <a:defRPr>
                <a:solidFill>
                  <a:srgbClr val="000000"/>
                </a:solidFill>
              </a:defRPr>
            </a:lvl1pPr>
          </a:lstStyle>
          <a:p>
            <a:r>
              <a:rPr lang="en-US" dirty="0"/>
              <a:t>Click to edit Master title style</a:t>
            </a:r>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4" name="Footer Placeholder 3"/>
          <p:cNvSpPr>
            <a:spLocks noGrp="1"/>
          </p:cNvSpPr>
          <p:nvPr>
            <p:ph type="ftr" sz="quarter" idx="12"/>
          </p:nvPr>
        </p:nvSpPr>
        <p:spPr/>
        <p:txBody>
          <a:bodyPr/>
          <a:lstStyle>
            <a:lvl1pPr>
              <a:defRPr b="0" i="0">
                <a:solidFill>
                  <a:schemeClr val="bg1"/>
                </a:solidFill>
                <a:latin typeface="Arial"/>
                <a:cs typeface="Arial"/>
              </a:defRPr>
            </a:lvl1pPr>
          </a:lstStyle>
          <a:p>
            <a:endParaRPr lang="en-US" dirty="0"/>
          </a:p>
        </p:txBody>
      </p:sp>
      <p:sp>
        <p:nvSpPr>
          <p:cNvPr id="8" name="Text Placeholder 7"/>
          <p:cNvSpPr>
            <a:spLocks noGrp="1"/>
          </p:cNvSpPr>
          <p:nvPr>
            <p:ph type="body" sz="quarter" idx="13"/>
          </p:nvPr>
        </p:nvSpPr>
        <p:spPr>
          <a:xfrm>
            <a:off x="5022851" y="1524001"/>
            <a:ext cx="3794125" cy="4180417"/>
          </a:xfrm>
        </p:spPr>
        <p:txBody>
          <a:bodyPr anchor="ctr">
            <a:normAutofit/>
          </a:bodyPr>
          <a:lstStyle>
            <a:lvl1pPr marL="0" indent="0" algn="l">
              <a:lnSpc>
                <a:spcPct val="120000"/>
              </a:lnSpc>
              <a:spcBef>
                <a:spcPts val="0"/>
              </a:spcBef>
              <a:spcAft>
                <a:spcPts val="800"/>
              </a:spcAft>
              <a:buNone/>
              <a:defRPr sz="2000" b="0" i="0" baseline="0">
                <a:latin typeface="Arial"/>
                <a:cs typeface="Aria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a:t>Click to edit Master text styles</a:t>
            </a:r>
          </a:p>
        </p:txBody>
      </p:sp>
      <p:sp>
        <p:nvSpPr>
          <p:cNvPr id="6" name="Text Placeholder 5"/>
          <p:cNvSpPr>
            <a:spLocks noGrp="1"/>
          </p:cNvSpPr>
          <p:nvPr>
            <p:ph type="body" sz="quarter" idx="14"/>
          </p:nvPr>
        </p:nvSpPr>
        <p:spPr>
          <a:xfrm>
            <a:off x="347473" y="-41636"/>
            <a:ext cx="7608887" cy="626533"/>
          </a:xfrm>
        </p:spPr>
        <p:txBody>
          <a:bodyPr lIns="0" tIns="0" rIns="0" bIns="0" anchor="b">
            <a:normAutofit/>
          </a:bodyPr>
          <a:lstStyle>
            <a:lvl1pPr marL="0" indent="0">
              <a:buNone/>
              <a:defRPr sz="1600" b="1" cap="all">
                <a:solidFill>
                  <a:srgbClr val="000000"/>
                </a:solidFil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a:t>Click to edit Master text styles</a:t>
            </a:r>
          </a:p>
        </p:txBody>
      </p:sp>
      <p:sp>
        <p:nvSpPr>
          <p:cNvPr id="11" name="Rectangle 10"/>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800" dirty="0">
                <a:latin typeface=""/>
              </a:rPr>
              <a:t>CONTENT PAGE WITH </a:t>
            </a:r>
            <a:r>
              <a:rPr lang="en-US" dirty="0">
                <a:latin typeface="Arial"/>
              </a:rPr>
              <a:t>EYEBROW &amp; IMAGE LEFT</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136" y="6293865"/>
            <a:ext cx="409583" cy="392517"/>
          </a:xfrm>
          <a:prstGeom prst="rect">
            <a:avLst/>
          </a:prstGeom>
        </p:spPr>
      </p:pic>
      <p:sp>
        <p:nvSpPr>
          <p:cNvPr id="13" name="Text Placeholder 5"/>
          <p:cNvSpPr>
            <a:spLocks noGrp="1"/>
          </p:cNvSpPr>
          <p:nvPr>
            <p:ph idx="1"/>
          </p:nvPr>
        </p:nvSpPr>
        <p:spPr>
          <a:xfrm>
            <a:off x="345585" y="1428434"/>
            <a:ext cx="8712791" cy="42423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433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ent page with eyebrow &amp; image R">
    <p:spTree>
      <p:nvGrpSpPr>
        <p:cNvPr id="1" name=""/>
        <p:cNvGrpSpPr/>
        <p:nvPr/>
      </p:nvGrpSpPr>
      <p:grpSpPr>
        <a:xfrm>
          <a:off x="0" y="0"/>
          <a:ext cx="0" cy="0"/>
          <a:chOff x="0" y="0"/>
          <a:chExt cx="0" cy="0"/>
        </a:xfrm>
      </p:grpSpPr>
      <p:sp>
        <p:nvSpPr>
          <p:cNvPr id="10" name="Rectangle 9"/>
          <p:cNvSpPr/>
          <p:nvPr userDrawn="1"/>
        </p:nvSpPr>
        <p:spPr>
          <a:xfrm>
            <a:off x="2" y="6070601"/>
            <a:ext cx="9144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Arial"/>
            </a:endParaRPr>
          </a:p>
        </p:txBody>
      </p:sp>
      <p:sp>
        <p:nvSpPr>
          <p:cNvPr id="2" name="Title 1"/>
          <p:cNvSpPr>
            <a:spLocks noGrp="1"/>
          </p:cNvSpPr>
          <p:nvPr>
            <p:ph type="title"/>
          </p:nvPr>
        </p:nvSpPr>
        <p:spPr>
          <a:xfrm>
            <a:off x="347473" y="626534"/>
            <a:ext cx="7518225" cy="741501"/>
          </a:xfrm>
        </p:spPr>
        <p:txBody>
          <a:bodyPr lIns="0" tIns="0" rIns="0" bIns="0" anchor="t"/>
          <a:lstStyle>
            <a:lvl1pPr>
              <a:defRPr>
                <a:solidFill>
                  <a:srgbClr val="000000"/>
                </a:solidFill>
              </a:defRPr>
            </a:lvl1pPr>
          </a:lstStyle>
          <a:p>
            <a:r>
              <a:rPr lang="en-US" dirty="0"/>
              <a:t>Click to edit Master title style</a:t>
            </a:r>
          </a:p>
        </p:txBody>
      </p:sp>
      <p:sp>
        <p:nvSpPr>
          <p:cNvPr id="3" name="Content Placeholder 2"/>
          <p:cNvSpPr>
            <a:spLocks noGrp="1"/>
          </p:cNvSpPr>
          <p:nvPr>
            <p:ph idx="1"/>
          </p:nvPr>
        </p:nvSpPr>
        <p:spPr>
          <a:xfrm>
            <a:off x="4525795" y="1566332"/>
            <a:ext cx="4766229" cy="4162464"/>
          </a:xfrm>
          <a:prstGeom prst="rect">
            <a:avLst/>
          </a:prstGeom>
        </p:spPr>
        <p:txBody>
          <a:bodyPr/>
          <a:lstStyle>
            <a:lvl1pPr marL="0" indent="0">
              <a:buSzPct val="90000"/>
              <a:buFont typeface="Arial"/>
              <a:buNone/>
              <a:defRPr sz="2000" b="0" i="0">
                <a:latin typeface="Arial"/>
              </a:defRPr>
            </a:lvl1pPr>
            <a:lvl2pPr marL="342900" indent="-228600">
              <a:spcBef>
                <a:spcPts val="0"/>
              </a:spcBef>
              <a:buSzPct val="90000"/>
              <a:buFont typeface="Arial"/>
              <a:buChar char="•"/>
              <a:defRPr sz="2000"/>
            </a:lvl2pPr>
            <a:lvl3pPr marL="685800" indent="-228600">
              <a:buSzPct val="90000"/>
              <a:buFont typeface="Courier New"/>
              <a:buChar char="o"/>
              <a:defRPr sz="2000"/>
            </a:lvl3pPr>
            <a:lvl4pPr marL="1028700" indent="-228600">
              <a:buSzPct val="90000"/>
              <a:buFont typeface="Arial"/>
              <a:buChar char="•"/>
              <a:defRPr sz="2000"/>
            </a:lvl4pPr>
            <a:lvl5pPr marL="1435100" indent="-241300">
              <a:buSzPct val="90000"/>
              <a:buFont typeface="Courier New"/>
              <a:buChar char="o"/>
              <a:tabLs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4" name="Footer Placeholder 3"/>
          <p:cNvSpPr>
            <a:spLocks noGrp="1"/>
          </p:cNvSpPr>
          <p:nvPr>
            <p:ph type="ftr" sz="quarter" idx="12"/>
          </p:nvPr>
        </p:nvSpPr>
        <p:spPr/>
        <p:txBody>
          <a:bodyPr/>
          <a:lstStyle>
            <a:lvl1pPr>
              <a:defRPr b="0" i="0">
                <a:solidFill>
                  <a:srgbClr val="FFFFFF"/>
                </a:solidFill>
                <a:latin typeface="Arial"/>
                <a:cs typeface="Arial"/>
              </a:defRPr>
            </a:lvl1pPr>
          </a:lstStyle>
          <a:p>
            <a:endParaRPr lang="en-US" dirty="0"/>
          </a:p>
        </p:txBody>
      </p:sp>
      <p:sp>
        <p:nvSpPr>
          <p:cNvPr id="8" name="Text Placeholder 7"/>
          <p:cNvSpPr>
            <a:spLocks noGrp="1"/>
          </p:cNvSpPr>
          <p:nvPr>
            <p:ph type="body" sz="quarter" idx="13"/>
          </p:nvPr>
        </p:nvSpPr>
        <p:spPr>
          <a:xfrm>
            <a:off x="257020" y="1524001"/>
            <a:ext cx="3794125" cy="4180417"/>
          </a:xfrm>
        </p:spPr>
        <p:txBody>
          <a:bodyPr anchor="ctr">
            <a:normAutofit/>
          </a:bodyPr>
          <a:lstStyle>
            <a:lvl1pPr marL="0" indent="0" algn="l">
              <a:lnSpc>
                <a:spcPct val="120000"/>
              </a:lnSpc>
              <a:spcBef>
                <a:spcPts val="0"/>
              </a:spcBef>
              <a:spcAft>
                <a:spcPts val="800"/>
              </a:spcAft>
              <a:buNone/>
              <a:defRPr sz="2000" b="0" i="0" baseline="0">
                <a:latin typeface="Arial"/>
                <a:cs typeface="Aria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a:t>Click to edit Master text styles</a:t>
            </a:r>
          </a:p>
        </p:txBody>
      </p:sp>
      <p:sp>
        <p:nvSpPr>
          <p:cNvPr id="6" name="Text Placeholder 5"/>
          <p:cNvSpPr>
            <a:spLocks noGrp="1"/>
          </p:cNvSpPr>
          <p:nvPr>
            <p:ph type="body" sz="quarter" idx="14"/>
          </p:nvPr>
        </p:nvSpPr>
        <p:spPr>
          <a:xfrm>
            <a:off x="347473" y="-41636"/>
            <a:ext cx="7608887" cy="626533"/>
          </a:xfrm>
        </p:spPr>
        <p:txBody>
          <a:bodyPr lIns="0" tIns="0" rIns="0" bIns="0" anchor="b">
            <a:normAutofit/>
          </a:bodyPr>
          <a:lstStyle>
            <a:lvl1pPr marL="0" indent="0">
              <a:buNone/>
              <a:defRPr sz="1600" b="1" cap="all">
                <a:solidFill>
                  <a:srgbClr val="000000"/>
                </a:solidFil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a:t>Click to edit Master text styles</a:t>
            </a:r>
          </a:p>
        </p:txBody>
      </p:sp>
      <p:sp>
        <p:nvSpPr>
          <p:cNvPr id="12" name="Rectangle 11"/>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CONTENT PAGE WITH EYEBROW &amp; IMAGE RIGHT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136" y="6293865"/>
            <a:ext cx="409583" cy="392517"/>
          </a:xfrm>
          <a:prstGeom prst="rect">
            <a:avLst/>
          </a:prstGeom>
        </p:spPr>
      </p:pic>
    </p:spTree>
    <p:extLst>
      <p:ext uri="{BB962C8B-B14F-4D97-AF65-F5344CB8AC3E}">
        <p14:creationId xmlns:p14="http://schemas.microsoft.com/office/powerpoint/2010/main" val="1517107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amp; image right">
    <p:spTree>
      <p:nvGrpSpPr>
        <p:cNvPr id="1" name=""/>
        <p:cNvGrpSpPr/>
        <p:nvPr/>
      </p:nvGrpSpPr>
      <p:grpSpPr>
        <a:xfrm>
          <a:off x="0" y="0"/>
          <a:ext cx="0" cy="0"/>
          <a:chOff x="0" y="0"/>
          <a:chExt cx="0" cy="0"/>
        </a:xfrm>
      </p:grpSpPr>
      <p:sp>
        <p:nvSpPr>
          <p:cNvPr id="10" name="Rectangle 9"/>
          <p:cNvSpPr/>
          <p:nvPr userDrawn="1"/>
        </p:nvSpPr>
        <p:spPr>
          <a:xfrm>
            <a:off x="2" y="6070601"/>
            <a:ext cx="9144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Arial"/>
            </a:endParaRPr>
          </a:p>
        </p:txBody>
      </p:sp>
      <p:sp>
        <p:nvSpPr>
          <p:cNvPr id="2" name="Title 1"/>
          <p:cNvSpPr>
            <a:spLocks noGrp="1"/>
          </p:cNvSpPr>
          <p:nvPr>
            <p:ph type="title"/>
          </p:nvPr>
        </p:nvSpPr>
        <p:spPr/>
        <p:txBody>
          <a:bodyPr/>
          <a:lstStyle>
            <a:lvl1pPr>
              <a:defRPr>
                <a:solidFill>
                  <a:srgbClr val="000000"/>
                </a:solidFill>
              </a:defRPr>
            </a:lvl1pPr>
          </a:lstStyle>
          <a:p>
            <a:r>
              <a:rPr lang="en-US" dirty="0"/>
              <a:t>Click to edit Master title style</a:t>
            </a:r>
          </a:p>
        </p:txBody>
      </p:sp>
      <p:sp>
        <p:nvSpPr>
          <p:cNvPr id="3" name="Content Placeholder 2"/>
          <p:cNvSpPr>
            <a:spLocks noGrp="1"/>
          </p:cNvSpPr>
          <p:nvPr>
            <p:ph idx="1"/>
          </p:nvPr>
        </p:nvSpPr>
        <p:spPr>
          <a:xfrm>
            <a:off x="4525589" y="1428753"/>
            <a:ext cx="4766229" cy="4162464"/>
          </a:xfrm>
          <a:prstGeom prst="rect">
            <a:avLst/>
          </a:prstGeom>
        </p:spPr>
        <p:txBody>
          <a:bodyPr/>
          <a:lstStyle>
            <a:lvl1pPr marL="0" indent="0">
              <a:buSzPct val="90000"/>
              <a:buFont typeface="Arial"/>
              <a:buNone/>
              <a:defRPr sz="2000" b="0" i="0">
                <a:latin typeface="Arial"/>
              </a:defRPr>
            </a:lvl1pPr>
            <a:lvl2pPr marL="342900" indent="-228600">
              <a:spcBef>
                <a:spcPts val="0"/>
              </a:spcBef>
              <a:buSzPct val="90000"/>
              <a:buFont typeface="Arial"/>
              <a:buChar char="•"/>
              <a:defRPr sz="2000"/>
            </a:lvl2pPr>
            <a:lvl3pPr marL="685800" indent="-228600">
              <a:buSzPct val="90000"/>
              <a:buFont typeface="Courier New"/>
              <a:buChar char="o"/>
              <a:defRPr sz="2000"/>
            </a:lvl3pPr>
            <a:lvl4pPr marL="1028700" indent="-228600">
              <a:buSzPct val="90000"/>
              <a:buFont typeface="Arial"/>
              <a:buChar char="•"/>
              <a:defRPr sz="2000"/>
            </a:lvl4pPr>
            <a:lvl5pPr marL="1435100" indent="-241300">
              <a:buSzPct val="90000"/>
              <a:buFont typeface="Courier New"/>
              <a:buChar char="o"/>
              <a:tabLs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4" name="Footer Placeholder 3"/>
          <p:cNvSpPr>
            <a:spLocks noGrp="1"/>
          </p:cNvSpPr>
          <p:nvPr>
            <p:ph type="ftr" sz="quarter" idx="12"/>
          </p:nvPr>
        </p:nvSpPr>
        <p:spPr/>
        <p:txBody>
          <a:bodyPr/>
          <a:lstStyle>
            <a:lvl1pPr>
              <a:defRPr b="0" i="0">
                <a:solidFill>
                  <a:srgbClr val="FFFFFF"/>
                </a:solidFill>
                <a:latin typeface="Arial"/>
                <a:cs typeface="Arial"/>
              </a:defRPr>
            </a:lvl1pPr>
          </a:lstStyle>
          <a:p>
            <a:endParaRPr lang="en-US" dirty="0"/>
          </a:p>
        </p:txBody>
      </p:sp>
      <p:sp>
        <p:nvSpPr>
          <p:cNvPr id="8" name="Text Placeholder 7"/>
          <p:cNvSpPr>
            <a:spLocks noGrp="1"/>
          </p:cNvSpPr>
          <p:nvPr>
            <p:ph type="body" sz="quarter" idx="13"/>
          </p:nvPr>
        </p:nvSpPr>
        <p:spPr>
          <a:xfrm>
            <a:off x="257020" y="1375839"/>
            <a:ext cx="3794125" cy="4180417"/>
          </a:xfrm>
        </p:spPr>
        <p:txBody>
          <a:bodyPr anchor="ctr">
            <a:normAutofit/>
          </a:bodyPr>
          <a:lstStyle>
            <a:lvl1pPr marL="0" indent="0" algn="l">
              <a:lnSpc>
                <a:spcPct val="120000"/>
              </a:lnSpc>
              <a:spcBef>
                <a:spcPts val="0"/>
              </a:spcBef>
              <a:spcAft>
                <a:spcPts val="800"/>
              </a:spcAft>
              <a:buNone/>
              <a:defRPr sz="2000" b="0" i="0" baseline="0">
                <a:latin typeface="Arial"/>
                <a:cs typeface="Aria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a:t>Click to edit Master text styles</a:t>
            </a:r>
          </a:p>
        </p:txBody>
      </p:sp>
      <p:sp>
        <p:nvSpPr>
          <p:cNvPr id="9" name="Rectangle 8"/>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TEXT</a:t>
            </a:r>
            <a:r>
              <a:rPr lang="en-US" baseline="0" dirty="0">
                <a:latin typeface="Arial"/>
              </a:rPr>
              <a:t> &amp;</a:t>
            </a:r>
            <a:r>
              <a:rPr lang="en-US" dirty="0">
                <a:latin typeface="Arial"/>
              </a:rPr>
              <a:t> IMAGE RIGHT</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136" y="6293865"/>
            <a:ext cx="409583" cy="392517"/>
          </a:xfrm>
          <a:prstGeom prst="rect">
            <a:avLst/>
          </a:prstGeom>
        </p:spPr>
      </p:pic>
    </p:spTree>
    <p:extLst>
      <p:ext uri="{BB962C8B-B14F-4D97-AF65-F5344CB8AC3E}">
        <p14:creationId xmlns:p14="http://schemas.microsoft.com/office/powerpoint/2010/main" val="1192211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amp; image left">
    <p:spTree>
      <p:nvGrpSpPr>
        <p:cNvPr id="1" name=""/>
        <p:cNvGrpSpPr/>
        <p:nvPr/>
      </p:nvGrpSpPr>
      <p:grpSpPr>
        <a:xfrm>
          <a:off x="0" y="0"/>
          <a:ext cx="0" cy="0"/>
          <a:chOff x="0" y="0"/>
          <a:chExt cx="0" cy="0"/>
        </a:xfrm>
      </p:grpSpPr>
      <p:sp>
        <p:nvSpPr>
          <p:cNvPr id="10" name="Rectangle 9"/>
          <p:cNvSpPr/>
          <p:nvPr userDrawn="1"/>
        </p:nvSpPr>
        <p:spPr>
          <a:xfrm>
            <a:off x="2" y="6070601"/>
            <a:ext cx="9144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Arial"/>
            </a:endParaRPr>
          </a:p>
        </p:txBody>
      </p:sp>
      <p:sp>
        <p:nvSpPr>
          <p:cNvPr id="2" name="Title 1"/>
          <p:cNvSpPr>
            <a:spLocks noGrp="1"/>
          </p:cNvSpPr>
          <p:nvPr>
            <p:ph type="title"/>
          </p:nvPr>
        </p:nvSpPr>
        <p:spPr/>
        <p:txBody>
          <a:bodyPr/>
          <a:lstStyle>
            <a:lvl1pPr>
              <a:defRPr>
                <a:solidFill>
                  <a:srgbClr val="000000"/>
                </a:solidFill>
              </a:defRPr>
            </a:lvl1pPr>
          </a:lstStyle>
          <a:p>
            <a:r>
              <a:rPr lang="en-US" dirty="0"/>
              <a:t>Click to edit Master title style</a:t>
            </a:r>
          </a:p>
        </p:txBody>
      </p:sp>
      <p:sp>
        <p:nvSpPr>
          <p:cNvPr id="3" name="Content Placeholder 2"/>
          <p:cNvSpPr>
            <a:spLocks noGrp="1"/>
          </p:cNvSpPr>
          <p:nvPr>
            <p:ph idx="1"/>
          </p:nvPr>
        </p:nvSpPr>
        <p:spPr>
          <a:xfrm>
            <a:off x="353495" y="1439336"/>
            <a:ext cx="4766229" cy="4162464"/>
          </a:xfrm>
          <a:prstGeom prst="rect">
            <a:avLst/>
          </a:prstGeom>
        </p:spPr>
        <p:txBody>
          <a:bodyPr/>
          <a:lstStyle>
            <a:lvl1pPr marL="0" indent="0">
              <a:buSzPct val="90000"/>
              <a:buFont typeface="Arial"/>
              <a:buNone/>
              <a:defRPr sz="2000" b="0" i="0">
                <a:latin typeface="Arial"/>
              </a:defRPr>
            </a:lvl1pPr>
            <a:lvl2pPr marL="342900" indent="-228600">
              <a:spcBef>
                <a:spcPts val="0"/>
              </a:spcBef>
              <a:buSzPct val="90000"/>
              <a:buFont typeface="Arial"/>
              <a:buChar char="•"/>
              <a:defRPr sz="2000"/>
            </a:lvl2pPr>
            <a:lvl3pPr marL="685800" indent="-228600">
              <a:buSzPct val="90000"/>
              <a:buFont typeface="Courier New"/>
              <a:buChar char="o"/>
              <a:defRPr sz="2000"/>
            </a:lvl3pPr>
            <a:lvl4pPr marL="1028700" indent="-228600">
              <a:buSzPct val="90000"/>
              <a:buFont typeface="Arial"/>
              <a:buChar char="•"/>
              <a:defRPr sz="2000"/>
            </a:lvl4pPr>
            <a:lvl5pPr marL="1435100" indent="-241300">
              <a:buSzPct val="90000"/>
              <a:buFont typeface="Courier New"/>
              <a:buChar char="o"/>
              <a:tabLs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4" name="Footer Placeholder 3"/>
          <p:cNvSpPr>
            <a:spLocks noGrp="1"/>
          </p:cNvSpPr>
          <p:nvPr>
            <p:ph type="ftr" sz="quarter" idx="12"/>
          </p:nvPr>
        </p:nvSpPr>
        <p:spPr/>
        <p:txBody>
          <a:bodyPr/>
          <a:lstStyle>
            <a:lvl1pPr>
              <a:defRPr b="0" i="0">
                <a:solidFill>
                  <a:schemeClr val="bg1"/>
                </a:solidFill>
                <a:latin typeface="Arial"/>
                <a:cs typeface="Arial"/>
              </a:defRPr>
            </a:lvl1pPr>
          </a:lstStyle>
          <a:p>
            <a:endParaRPr lang="en-US" dirty="0"/>
          </a:p>
        </p:txBody>
      </p:sp>
      <p:sp>
        <p:nvSpPr>
          <p:cNvPr id="8" name="Text Placeholder 7"/>
          <p:cNvSpPr>
            <a:spLocks noGrp="1"/>
          </p:cNvSpPr>
          <p:nvPr>
            <p:ph type="body" sz="quarter" idx="13"/>
          </p:nvPr>
        </p:nvSpPr>
        <p:spPr>
          <a:xfrm>
            <a:off x="5035060" y="1524001"/>
            <a:ext cx="3794125" cy="4180417"/>
          </a:xfrm>
        </p:spPr>
        <p:txBody>
          <a:bodyPr anchor="ctr">
            <a:normAutofit/>
          </a:bodyPr>
          <a:lstStyle>
            <a:lvl1pPr marL="0" indent="0" algn="l">
              <a:lnSpc>
                <a:spcPct val="120000"/>
              </a:lnSpc>
              <a:spcBef>
                <a:spcPts val="0"/>
              </a:spcBef>
              <a:spcAft>
                <a:spcPts val="800"/>
              </a:spcAft>
              <a:buNone/>
              <a:defRPr sz="2000" b="0" i="0" baseline="0">
                <a:latin typeface="Arial"/>
                <a:cs typeface="Aria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a:t>Click to edit Master text styles</a:t>
            </a:r>
          </a:p>
        </p:txBody>
      </p:sp>
      <p:sp>
        <p:nvSpPr>
          <p:cNvPr id="9" name="Rectangle 8"/>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TEXT </a:t>
            </a:r>
            <a:r>
              <a:rPr lang="en-US" baseline="0" dirty="0">
                <a:latin typeface="Arial"/>
              </a:rPr>
              <a:t>&amp;</a:t>
            </a:r>
            <a:r>
              <a:rPr lang="en-US" dirty="0">
                <a:latin typeface="Arial"/>
              </a:rPr>
              <a:t> IMAGE LEFT</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136" y="6293865"/>
            <a:ext cx="409583" cy="392517"/>
          </a:xfrm>
          <a:prstGeom prst="rect">
            <a:avLst/>
          </a:prstGeom>
        </p:spPr>
      </p:pic>
    </p:spTree>
    <p:extLst>
      <p:ext uri="{BB962C8B-B14F-4D97-AF65-F5344CB8AC3E}">
        <p14:creationId xmlns:p14="http://schemas.microsoft.com/office/powerpoint/2010/main" val="2623168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9" name="Rectangle 8"/>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BLANK</a:t>
            </a:r>
          </a:p>
        </p:txBody>
      </p:sp>
    </p:spTree>
    <p:extLst>
      <p:ext uri="{BB962C8B-B14F-4D97-AF65-F5344CB8AC3E}">
        <p14:creationId xmlns:p14="http://schemas.microsoft.com/office/powerpoint/2010/main" val="380490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xtra vertical space">
    <p:spTree>
      <p:nvGrpSpPr>
        <p:cNvPr id="1" name=""/>
        <p:cNvGrpSpPr/>
        <p:nvPr/>
      </p:nvGrpSpPr>
      <p:grpSpPr>
        <a:xfrm>
          <a:off x="0" y="0"/>
          <a:ext cx="0" cy="0"/>
          <a:chOff x="0" y="0"/>
          <a:chExt cx="0" cy="0"/>
        </a:xfrm>
      </p:grpSpPr>
      <p:sp>
        <p:nvSpPr>
          <p:cNvPr id="14" name="Rectangle 13"/>
          <p:cNvSpPr/>
          <p:nvPr userDrawn="1"/>
        </p:nvSpPr>
        <p:spPr>
          <a:xfrm>
            <a:off x="-82549" y="-8373"/>
            <a:ext cx="9418320" cy="207264"/>
          </a:xfrm>
          <a:prstGeom prst="rect">
            <a:avLst/>
          </a:prstGeom>
          <a:gradFill flip="none" rotWithShape="1">
            <a:gsLst>
              <a:gs pos="26000">
                <a:schemeClr val="tx2"/>
              </a:gs>
              <a:gs pos="100000">
                <a:srgbClr val="008745"/>
              </a:gs>
              <a:gs pos="0">
                <a:srgbClr val="008745"/>
              </a:gs>
              <a:gs pos="71000">
                <a:schemeClr val="tx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Arial"/>
            </a:endParaRPr>
          </a:p>
        </p:txBody>
      </p:sp>
      <p:sp>
        <p:nvSpPr>
          <p:cNvPr id="2" name="Title 1"/>
          <p:cNvSpPr>
            <a:spLocks noGrp="1"/>
          </p:cNvSpPr>
          <p:nvPr>
            <p:ph type="title"/>
          </p:nvPr>
        </p:nvSpPr>
        <p:spPr>
          <a:xfrm>
            <a:off x="347472" y="256033"/>
            <a:ext cx="5832760" cy="954793"/>
          </a:xfrm>
        </p:spPr>
        <p:txBody>
          <a:bodyPr/>
          <a:lstStyle>
            <a:lvl1pPr>
              <a:defRPr>
                <a:solidFill>
                  <a:srgbClr val="000000"/>
                </a:solidFill>
              </a:defRPr>
            </a:lvl1pPr>
          </a:lstStyle>
          <a:p>
            <a:r>
              <a:rPr lang="en-US" dirty="0"/>
              <a:t>Click to edit Master title style</a:t>
            </a:r>
          </a:p>
        </p:txBody>
      </p:sp>
      <p:sp>
        <p:nvSpPr>
          <p:cNvPr id="3" name="Slide Number Placeholder 2"/>
          <p:cNvSpPr>
            <a:spLocks noGrp="1"/>
          </p:cNvSpPr>
          <p:nvPr>
            <p:ph type="sldNum" sz="quarter" idx="11"/>
          </p:nvPr>
        </p:nvSpPr>
        <p:spPr/>
        <p:txBody>
          <a:bodyPr/>
          <a:lstStyle/>
          <a:p>
            <a:fld id="{990CBC6E-F1C2-1F47-ABA1-B1BBE767C3DA}" type="slidenum">
              <a:rPr lang="en-US" smtClean="0"/>
              <a:pPr/>
              <a:t>‹#›</a:t>
            </a:fld>
            <a:endParaRPr lang="en-US" dirty="0"/>
          </a:p>
        </p:txBody>
      </p:sp>
      <p:sp>
        <p:nvSpPr>
          <p:cNvPr id="4" name="Footer Placeholder 3"/>
          <p:cNvSpPr>
            <a:spLocks noGrp="1"/>
          </p:cNvSpPr>
          <p:nvPr>
            <p:ph type="ftr" sz="quarter" idx="12"/>
          </p:nvPr>
        </p:nvSpPr>
        <p:spPr>
          <a:xfrm>
            <a:off x="704088" y="6360027"/>
            <a:ext cx="5312960" cy="209549"/>
          </a:xfrm>
        </p:spPr>
        <p:txBody>
          <a:bodyPr/>
          <a:lstStyle/>
          <a:p>
            <a:endParaRPr lang="en-US" dirty="0"/>
          </a:p>
        </p:txBody>
      </p:sp>
      <p:sp>
        <p:nvSpPr>
          <p:cNvPr id="9" name="Rectangle 8"/>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EXTRA VERTICAL SPACE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111" y="6276799"/>
            <a:ext cx="429633" cy="409583"/>
          </a:xfrm>
          <a:prstGeom prst="rect">
            <a:avLst/>
          </a:prstGeom>
        </p:spPr>
      </p:pic>
      <p:sp>
        <p:nvSpPr>
          <p:cNvPr id="11" name="Text Placeholder 5"/>
          <p:cNvSpPr>
            <a:spLocks noGrp="1"/>
          </p:cNvSpPr>
          <p:nvPr>
            <p:ph idx="1"/>
          </p:nvPr>
        </p:nvSpPr>
        <p:spPr>
          <a:xfrm>
            <a:off x="345585" y="1428434"/>
            <a:ext cx="8712791" cy="42423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8068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 page Bottom Bar">
    <p:spTree>
      <p:nvGrpSpPr>
        <p:cNvPr id="1" name=""/>
        <p:cNvGrpSpPr/>
        <p:nvPr/>
      </p:nvGrpSpPr>
      <p:grpSpPr>
        <a:xfrm>
          <a:off x="0" y="0"/>
          <a:ext cx="0" cy="0"/>
          <a:chOff x="0" y="0"/>
          <a:chExt cx="0" cy="0"/>
        </a:xfrm>
      </p:grpSpPr>
      <p:sp>
        <p:nvSpPr>
          <p:cNvPr id="5" name="Rectangle 4"/>
          <p:cNvSpPr/>
          <p:nvPr userDrawn="1"/>
        </p:nvSpPr>
        <p:spPr>
          <a:xfrm>
            <a:off x="2" y="6070601"/>
            <a:ext cx="9144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Arial"/>
            </a:endParaRPr>
          </a:p>
        </p:txBody>
      </p:sp>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Slide Number Placeholder 2"/>
          <p:cNvSpPr>
            <a:spLocks noGrp="1"/>
          </p:cNvSpPr>
          <p:nvPr>
            <p:ph type="sldNum" sz="quarter" idx="11"/>
          </p:nvPr>
        </p:nvSpPr>
        <p:spPr/>
        <p:txBody>
          <a:bodyPr/>
          <a:lstStyle>
            <a:lvl1pPr>
              <a:defRPr>
                <a:solidFill>
                  <a:srgbClr val="FFFFFF"/>
                </a:solidFill>
              </a:defRPr>
            </a:lvl1pPr>
          </a:lstStyle>
          <a:p>
            <a:fld id="{990CBC6E-F1C2-1F47-ABA1-B1BBE767C3DA}" type="slidenum">
              <a:rPr lang="en-US" smtClean="0"/>
              <a:pPr/>
              <a:t>‹#›</a:t>
            </a:fld>
            <a:endParaRPr lang="en-US" dirty="0"/>
          </a:p>
        </p:txBody>
      </p:sp>
      <p:sp>
        <p:nvSpPr>
          <p:cNvPr id="4" name="Footer Placeholder 3"/>
          <p:cNvSpPr>
            <a:spLocks noGrp="1"/>
          </p:cNvSpPr>
          <p:nvPr>
            <p:ph type="ftr" sz="quarter" idx="12"/>
          </p:nvPr>
        </p:nvSpPr>
        <p:spPr/>
        <p:txBody>
          <a:bodyPr/>
          <a:lstStyle>
            <a:lvl1pPr>
              <a:defRPr>
                <a:solidFill>
                  <a:schemeClr val="bg1"/>
                </a:solidFill>
              </a:defRPr>
            </a:lvl1pPr>
          </a:lstStyle>
          <a:p>
            <a:endParaRPr lang="en-US" dirty="0"/>
          </a:p>
        </p:txBody>
      </p:sp>
      <p:sp>
        <p:nvSpPr>
          <p:cNvPr id="9" name="Rectangle 8"/>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CONTENT PAGE BOTTOM GREEN BAR</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136" y="6293865"/>
            <a:ext cx="409583" cy="392517"/>
          </a:xfrm>
          <a:prstGeom prst="rect">
            <a:avLst/>
          </a:prstGeom>
        </p:spPr>
      </p:pic>
      <p:sp>
        <p:nvSpPr>
          <p:cNvPr id="8" name="Content Placeholder 7"/>
          <p:cNvSpPr>
            <a:spLocks noGrp="1"/>
          </p:cNvSpPr>
          <p:nvPr>
            <p:ph sz="quarter" idx="14"/>
          </p:nvPr>
        </p:nvSpPr>
        <p:spPr>
          <a:xfrm>
            <a:off x="350157" y="1153276"/>
            <a:ext cx="8381093" cy="4242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625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Right 1/2 page bleed">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652762" y="1142999"/>
            <a:ext cx="5491238" cy="5731933"/>
          </a:xfrm>
          <a:prstGeom prst="rect">
            <a:avLst/>
          </a:prstGeom>
          <a:solidFill>
            <a:schemeClr val="bg1">
              <a:lumMod val="95000"/>
            </a:schemeClr>
          </a:solidFill>
        </p:spPr>
        <p:txBody>
          <a:bodyPr/>
          <a:lstStyle>
            <a:lvl1pPr>
              <a:buSzPct val="100000"/>
              <a:defRPr/>
            </a:lvl1pPr>
          </a:lstStyle>
          <a:p>
            <a:r>
              <a:rPr lang="en-US" dirty="0"/>
              <a:t>Drag picture to placeholder or click icon to add</a:t>
            </a:r>
          </a:p>
        </p:txBody>
      </p:sp>
      <p:sp>
        <p:nvSpPr>
          <p:cNvPr id="13" name="Content Placeholder 2"/>
          <p:cNvSpPr>
            <a:spLocks noGrp="1"/>
          </p:cNvSpPr>
          <p:nvPr>
            <p:ph sz="half" idx="11"/>
          </p:nvPr>
        </p:nvSpPr>
        <p:spPr>
          <a:xfrm>
            <a:off x="347904" y="1422118"/>
            <a:ext cx="3154874" cy="5096692"/>
          </a:xfrm>
          <a:prstGeom prst="rect">
            <a:avLst/>
          </a:prstGeom>
        </p:spPr>
        <p:txBody>
          <a:bodyPr>
            <a:normAutofit/>
          </a:bodyPr>
          <a:lstStyle>
            <a:lvl1pPr marL="0" indent="0">
              <a:buClrTx/>
              <a:buSzPct val="100000"/>
              <a:buNone/>
              <a:defRPr sz="2400">
                <a:solidFill>
                  <a:schemeClr val="tx1"/>
                </a:solidFill>
              </a:defRPr>
            </a:lvl1pPr>
            <a:lvl2pPr marL="192024" indent="-192024">
              <a:buClrTx/>
              <a:buSzPct val="100000"/>
              <a:buFont typeface="Arial"/>
              <a:buChar char="•"/>
              <a:defRPr sz="2400">
                <a:solidFill>
                  <a:schemeClr val="tx1"/>
                </a:solidFill>
              </a:defRPr>
            </a:lvl2pPr>
            <a:lvl3pPr>
              <a:buClr>
                <a:srgbClr val="006601"/>
              </a:buClr>
              <a:defRPr sz="1600"/>
            </a:lvl3pPr>
            <a:lvl4pPr>
              <a:buClr>
                <a:srgbClr val="006601"/>
              </a:buClr>
              <a:defRPr sz="1600"/>
            </a:lvl4pPr>
            <a:lvl5pPr>
              <a:buClr>
                <a:srgbClr val="006601"/>
              </a:buCl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3" name="Slide Number Placeholder 2"/>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7" name="Rectangle 6"/>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PHOTO RIGHT, ½-PAGE BLEED</a:t>
            </a:r>
          </a:p>
        </p:txBody>
      </p:sp>
    </p:spTree>
    <p:extLst>
      <p:ext uri="{BB962C8B-B14F-4D97-AF65-F5344CB8AC3E}">
        <p14:creationId xmlns:p14="http://schemas.microsoft.com/office/powerpoint/2010/main" val="3412274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Left 1/2 page bleed">
    <p:spTree>
      <p:nvGrpSpPr>
        <p:cNvPr id="1" name=""/>
        <p:cNvGrpSpPr/>
        <p:nvPr/>
      </p:nvGrpSpPr>
      <p:grpSpPr>
        <a:xfrm>
          <a:off x="0" y="0"/>
          <a:ext cx="0" cy="0"/>
          <a:chOff x="0" y="0"/>
          <a:chExt cx="0" cy="0"/>
        </a:xfrm>
      </p:grpSpPr>
      <p:sp>
        <p:nvSpPr>
          <p:cNvPr id="13" name="Content Placeholder 2"/>
          <p:cNvSpPr>
            <a:spLocks noGrp="1"/>
          </p:cNvSpPr>
          <p:nvPr>
            <p:ph sz="half" idx="11"/>
          </p:nvPr>
        </p:nvSpPr>
        <p:spPr>
          <a:xfrm>
            <a:off x="5721803" y="1539999"/>
            <a:ext cx="3154874" cy="5093208"/>
          </a:xfrm>
          <a:prstGeom prst="rect">
            <a:avLst/>
          </a:prstGeom>
        </p:spPr>
        <p:txBody>
          <a:bodyPr>
            <a:normAutofit/>
          </a:bodyPr>
          <a:lstStyle>
            <a:lvl1pPr marL="0" indent="0">
              <a:buClrTx/>
              <a:buSzPct val="100000"/>
              <a:buNone/>
              <a:defRPr sz="2400">
                <a:solidFill>
                  <a:schemeClr val="tx1"/>
                </a:solidFill>
              </a:defRPr>
            </a:lvl1pPr>
            <a:lvl2pPr marL="192024" indent="-192024">
              <a:buClrTx/>
              <a:buSzPct val="100000"/>
              <a:buFont typeface="Arial"/>
              <a:buChar char="•"/>
              <a:defRPr sz="2400">
                <a:solidFill>
                  <a:schemeClr val="tx1"/>
                </a:solidFill>
              </a:defRPr>
            </a:lvl2pPr>
            <a:lvl3pPr>
              <a:buClr>
                <a:srgbClr val="006601"/>
              </a:buClr>
              <a:defRPr sz="1600"/>
            </a:lvl3pPr>
            <a:lvl4pPr>
              <a:buClr>
                <a:srgbClr val="006601"/>
              </a:buClr>
              <a:defRPr sz="1600"/>
            </a:lvl4pPr>
            <a:lvl5pPr>
              <a:buClr>
                <a:srgbClr val="006601"/>
              </a:buCl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8" name="Picture Placeholder 7"/>
          <p:cNvSpPr>
            <a:spLocks noGrp="1"/>
          </p:cNvSpPr>
          <p:nvPr>
            <p:ph type="pic" sz="quarter" idx="10"/>
          </p:nvPr>
        </p:nvSpPr>
        <p:spPr>
          <a:xfrm>
            <a:off x="0" y="1143000"/>
            <a:ext cx="5491238" cy="5715000"/>
          </a:xfrm>
          <a:prstGeom prst="rect">
            <a:avLst/>
          </a:prstGeom>
          <a:solidFill>
            <a:schemeClr val="bg1">
              <a:lumMod val="95000"/>
            </a:schemeClr>
          </a:solidFill>
        </p:spPr>
        <p:txBody>
          <a:bodyPr/>
          <a:lstStyle>
            <a:lvl1pPr>
              <a:buSzPct val="100000"/>
              <a:defRPr/>
            </a:lvl1pPr>
          </a:lstStyle>
          <a:p>
            <a:r>
              <a:rPr lang="en-US" dirty="0"/>
              <a:t>Drag picture to placeholder or click icon to add</a:t>
            </a:r>
          </a:p>
        </p:txBody>
      </p:sp>
      <p:sp>
        <p:nvSpPr>
          <p:cNvPr id="3" name="Slide Number Placeholder 2"/>
          <p:cNvSpPr>
            <a:spLocks noGrp="1"/>
          </p:cNvSpPr>
          <p:nvPr>
            <p:ph type="sldNum" sz="quarter" idx="12"/>
          </p:nvPr>
        </p:nvSpPr>
        <p:spPr/>
        <p:txBody>
          <a:bodyPr/>
          <a:lstStyle/>
          <a:p>
            <a:fld id="{F8C12AA3-6E81-C746-8BB2-6661939CBDDC}"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7" name="Rectangle 6"/>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PHOTO LEFT, ½-PAGE BLEED</a:t>
            </a:r>
          </a:p>
        </p:txBody>
      </p:sp>
    </p:spTree>
    <p:extLst>
      <p:ext uri="{BB962C8B-B14F-4D97-AF65-F5344CB8AC3E}">
        <p14:creationId xmlns:p14="http://schemas.microsoft.com/office/powerpoint/2010/main" val="1981818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tyle A">
    <p:spTree>
      <p:nvGrpSpPr>
        <p:cNvPr id="1" name=""/>
        <p:cNvGrpSpPr/>
        <p:nvPr/>
      </p:nvGrpSpPr>
      <p:grpSpPr>
        <a:xfrm>
          <a:off x="0" y="0"/>
          <a:ext cx="0" cy="0"/>
          <a:chOff x="0" y="0"/>
          <a:chExt cx="0" cy="0"/>
        </a:xfrm>
      </p:grpSpPr>
      <p:sp>
        <p:nvSpPr>
          <p:cNvPr id="2" name="Rectangle 1"/>
          <p:cNvSpPr/>
          <p:nvPr userDrawn="1"/>
        </p:nvSpPr>
        <p:spPr>
          <a:xfrm>
            <a:off x="166112" y="6192557"/>
            <a:ext cx="571499" cy="547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0" name="Picture Placeholder 2"/>
          <p:cNvSpPr>
            <a:spLocks noGrp="1"/>
          </p:cNvSpPr>
          <p:nvPr>
            <p:ph type="pic" idx="10"/>
          </p:nvPr>
        </p:nvSpPr>
        <p:spPr>
          <a:xfrm>
            <a:off x="0" y="1126067"/>
            <a:ext cx="9144000" cy="5742432"/>
          </a:xfrm>
          <a:prstGeom prst="rect">
            <a:avLst/>
          </a:prstGeom>
        </p:spPr>
        <p:txBody>
          <a:bodyPr/>
          <a:lstStyle>
            <a:lvl1pPr marL="0" indent="0">
              <a:buNone/>
              <a:defRPr sz="3200">
                <a:ln>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3" name="Subtitle 2"/>
          <p:cNvSpPr>
            <a:spLocks noGrp="1"/>
          </p:cNvSpPr>
          <p:nvPr>
            <p:ph type="subTitle" idx="1"/>
          </p:nvPr>
        </p:nvSpPr>
        <p:spPr>
          <a:xfrm>
            <a:off x="417286" y="4370636"/>
            <a:ext cx="8309428" cy="983005"/>
          </a:xfrm>
          <a:prstGeom prst="rect">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tIns="0" bIns="73152" rtlCol="0" anchor="ctr">
            <a:normAutofit/>
          </a:bodyPr>
          <a:lstStyle>
            <a:lvl1pPr marL="0" indent="0" algn="ctr">
              <a:buNone/>
              <a:defRPr lang="en-US" sz="3200" b="1" i="0" dirty="0">
                <a:solidFill>
                  <a:srgbClr val="00AE58"/>
                </a:solidFill>
                <a:latin typeface="Arial"/>
                <a:cs typeface="Arial"/>
              </a:defRPr>
            </a:lvl1pPr>
          </a:lstStyle>
          <a:p>
            <a:pPr marL="0" lvl="0" algn="ctr"/>
            <a:r>
              <a:rPr lang="en-US" dirty="0"/>
              <a:t>Click to edit Master subtitle style</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7" name="Rectangle 6"/>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a:rPr>
              <a:t>TITLE</a:t>
            </a:r>
            <a:r>
              <a:rPr lang="en-US" baseline="0" dirty="0">
                <a:latin typeface="Arial"/>
              </a:rPr>
              <a:t> STYLE A</a:t>
            </a:r>
            <a:endParaRPr lang="en-US" dirty="0">
              <a:latin typeface="Aria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5952" y="157765"/>
            <a:ext cx="1621041" cy="704088"/>
          </a:xfrm>
          <a:prstGeom prst="rect">
            <a:avLst/>
          </a:prstGeom>
        </p:spPr>
      </p:pic>
    </p:spTree>
    <p:extLst>
      <p:ext uri="{BB962C8B-B14F-4D97-AF65-F5344CB8AC3E}">
        <p14:creationId xmlns:p14="http://schemas.microsoft.com/office/powerpoint/2010/main" val="1770866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Title bar">
    <p:spTree>
      <p:nvGrpSpPr>
        <p:cNvPr id="1" name=""/>
        <p:cNvGrpSpPr/>
        <p:nvPr/>
      </p:nvGrpSpPr>
      <p:grpSpPr>
        <a:xfrm>
          <a:off x="0" y="0"/>
          <a:ext cx="0" cy="0"/>
          <a:chOff x="0" y="0"/>
          <a:chExt cx="0" cy="0"/>
        </a:xfrm>
      </p:grpSpPr>
      <p:sp>
        <p:nvSpPr>
          <p:cNvPr id="7" name="Rectangle 6"/>
          <p:cNvSpPr/>
          <p:nvPr userDrawn="1"/>
        </p:nvSpPr>
        <p:spPr>
          <a:xfrm>
            <a:off x="81280" y="6146800"/>
            <a:ext cx="77216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6110" y="6192079"/>
            <a:ext cx="571500" cy="548640"/>
          </a:xfrm>
          <a:prstGeom prst="rect">
            <a:avLst/>
          </a:prstGeom>
        </p:spPr>
      </p:pic>
      <p:sp>
        <p:nvSpPr>
          <p:cNvPr id="8" name="Rectangle 7"/>
          <p:cNvSpPr/>
          <p:nvPr userDrawn="1"/>
        </p:nvSpPr>
        <p:spPr>
          <a:xfrm>
            <a:off x="145790" y="6146800"/>
            <a:ext cx="77216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3" name="Picture Placeholder 2"/>
          <p:cNvSpPr>
            <a:spLocks noGrp="1"/>
          </p:cNvSpPr>
          <p:nvPr>
            <p:ph type="pic" idx="1"/>
          </p:nvPr>
        </p:nvSpPr>
        <p:spPr>
          <a:xfrm>
            <a:off x="0" y="1143000"/>
            <a:ext cx="9144000" cy="5715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 name="Slide Number Placeholder 1"/>
          <p:cNvSpPr>
            <a:spLocks noGrp="1"/>
          </p:cNvSpPr>
          <p:nvPr>
            <p:ph type="sldNum" sz="quarter" idx="10"/>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10" name="Title 9"/>
          <p:cNvSpPr>
            <a:spLocks noGrp="1"/>
          </p:cNvSpPr>
          <p:nvPr>
            <p:ph type="title"/>
          </p:nvPr>
        </p:nvSpPr>
        <p:spPr/>
        <p:txBody>
          <a:bodyPr/>
          <a:lstStyle/>
          <a:p>
            <a:r>
              <a:rPr lang="en-US" dirty="0"/>
              <a:t>Click to edit Master title style</a:t>
            </a:r>
          </a:p>
        </p:txBody>
      </p:sp>
      <p:sp>
        <p:nvSpPr>
          <p:cNvPr id="9" name="Rectangle 8"/>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PICTURE</a:t>
            </a:r>
            <a:r>
              <a:rPr lang="en-US" baseline="0" dirty="0">
                <a:latin typeface="Arial"/>
              </a:rPr>
              <a:t> WITH TITLE BAR</a:t>
            </a:r>
            <a:endParaRPr lang="en-US" dirty="0">
              <a:latin typeface="Arial"/>
            </a:endParaRPr>
          </a:p>
        </p:txBody>
      </p:sp>
    </p:spTree>
    <p:extLst>
      <p:ext uri="{BB962C8B-B14F-4D97-AF65-F5344CB8AC3E}">
        <p14:creationId xmlns:p14="http://schemas.microsoft.com/office/powerpoint/2010/main" val="4277670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Rectangle 4"/>
          <p:cNvSpPr/>
          <p:nvPr userDrawn="1"/>
        </p:nvSpPr>
        <p:spPr>
          <a:xfrm>
            <a:off x="81280" y="6146800"/>
            <a:ext cx="77216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7" name="Table Placeholder 6"/>
          <p:cNvSpPr>
            <a:spLocks noGrp="1"/>
          </p:cNvSpPr>
          <p:nvPr>
            <p:ph type="tbl" sz="quarter" idx="10"/>
          </p:nvPr>
        </p:nvSpPr>
        <p:spPr>
          <a:xfrm>
            <a:off x="354850" y="1459274"/>
            <a:ext cx="8229600" cy="4497033"/>
          </a:xfrm>
          <a:prstGeom prst="rect">
            <a:avLst/>
          </a:prstGeom>
        </p:spPr>
        <p:txBody>
          <a:bodyPr>
            <a:normAutofit/>
          </a:bodyPr>
          <a:lstStyle>
            <a:lvl1pPr marL="0" indent="0">
              <a:buNone/>
              <a:defRPr sz="2200"/>
            </a:lvl1pPr>
          </a:lstStyle>
          <a:p>
            <a:endParaRPr lang="en-US" dirty="0"/>
          </a:p>
        </p:txBody>
      </p:sp>
      <p:sp>
        <p:nvSpPr>
          <p:cNvPr id="3" name="Slide Number Placeholder 2"/>
          <p:cNvSpPr>
            <a:spLocks noGrp="1"/>
          </p:cNvSpPr>
          <p:nvPr>
            <p:ph type="sldNum" sz="quarter" idx="11"/>
          </p:nvPr>
        </p:nvSpPr>
        <p:spPr/>
        <p:txBody>
          <a:bodyPr/>
          <a:lstStyle/>
          <a:p>
            <a:fld id="{F8C12AA3-6E81-C746-8BB2-6661939CBDDC}" type="slidenum">
              <a:rPr lang="en-US" smtClean="0"/>
              <a:pPr/>
              <a:t>‹#›</a:t>
            </a:fld>
            <a:endParaRPr lang="en-US" dirty="0"/>
          </a:p>
        </p:txBody>
      </p:sp>
      <p:sp>
        <p:nvSpPr>
          <p:cNvPr id="6" name="Rectangle 5"/>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TABLE WITH TITLE</a:t>
            </a:r>
          </a:p>
        </p:txBody>
      </p:sp>
    </p:spTree>
    <p:extLst>
      <p:ext uri="{BB962C8B-B14F-4D97-AF65-F5344CB8AC3E}">
        <p14:creationId xmlns:p14="http://schemas.microsoft.com/office/powerpoint/2010/main" val="1916622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hart with title &amp; subtitle">
    <p:spTree>
      <p:nvGrpSpPr>
        <p:cNvPr id="1" name=""/>
        <p:cNvGrpSpPr/>
        <p:nvPr/>
      </p:nvGrpSpPr>
      <p:grpSpPr>
        <a:xfrm>
          <a:off x="0" y="0"/>
          <a:ext cx="0" cy="0"/>
          <a:chOff x="0" y="0"/>
          <a:chExt cx="0" cy="0"/>
        </a:xfrm>
      </p:grpSpPr>
      <p:sp>
        <p:nvSpPr>
          <p:cNvPr id="3" name="Rectangle 2"/>
          <p:cNvSpPr/>
          <p:nvPr userDrawn="1"/>
        </p:nvSpPr>
        <p:spPr>
          <a:xfrm>
            <a:off x="81280" y="6146800"/>
            <a:ext cx="77216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4" name="Chart Placeholder 3"/>
          <p:cNvSpPr>
            <a:spLocks noGrp="1"/>
          </p:cNvSpPr>
          <p:nvPr>
            <p:ph type="chart" sz="quarter" idx="10"/>
          </p:nvPr>
        </p:nvSpPr>
        <p:spPr>
          <a:xfrm>
            <a:off x="983406" y="2052432"/>
            <a:ext cx="6958330" cy="4340225"/>
          </a:xfrm>
          <a:prstGeom prst="rect">
            <a:avLst/>
          </a:prstGeom>
        </p:spPr>
        <p:txBody>
          <a:bodyPr/>
          <a:lstStyle>
            <a:lvl1pPr marL="0" indent="0">
              <a:buNone/>
              <a:defRPr/>
            </a:lvl1pPr>
          </a:lstStyle>
          <a:p>
            <a:endParaRPr lang="en-US" dirty="0"/>
          </a:p>
        </p:txBody>
      </p:sp>
      <p:sp>
        <p:nvSpPr>
          <p:cNvPr id="9" name="Text Placeholder 8"/>
          <p:cNvSpPr>
            <a:spLocks noGrp="1"/>
          </p:cNvSpPr>
          <p:nvPr>
            <p:ph type="body" sz="quarter" idx="12"/>
          </p:nvPr>
        </p:nvSpPr>
        <p:spPr>
          <a:xfrm>
            <a:off x="339257" y="1428753"/>
            <a:ext cx="8143590" cy="730885"/>
          </a:xfrm>
          <a:prstGeom prst="rect">
            <a:avLst/>
          </a:prstGeom>
        </p:spPr>
        <p:txBody>
          <a:bodyPr/>
          <a:lstStyle>
            <a:lvl1pPr marL="0" indent="0">
              <a:buFontTx/>
              <a:buNone/>
              <a:defRPr b="1" i="0">
                <a:latin typeface="Arial"/>
                <a:cs typeface="Arial"/>
              </a:defRPr>
            </a:lvl1pPr>
          </a:lstStyle>
          <a:p>
            <a:pPr lvl="0"/>
            <a:r>
              <a:rPr lang="en-US" dirty="0"/>
              <a:t>Click to edit Master text styles</a:t>
            </a:r>
          </a:p>
        </p:txBody>
      </p:sp>
      <p:sp>
        <p:nvSpPr>
          <p:cNvPr id="5" name="Slide Number Placeholder 4"/>
          <p:cNvSpPr>
            <a:spLocks noGrp="1"/>
          </p:cNvSpPr>
          <p:nvPr>
            <p:ph type="sldNum" sz="quarter" idx="13"/>
          </p:nvPr>
        </p:nvSpPr>
        <p:spPr/>
        <p:txBody>
          <a:bodyPr/>
          <a:lstStyle/>
          <a:p>
            <a:fld id="{F8C12AA3-6E81-C746-8BB2-6661939CBDDC}"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sp>
        <p:nvSpPr>
          <p:cNvPr id="11" name="Rectangle 10"/>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CHART WITH TITLE &amp;</a:t>
            </a:r>
            <a:r>
              <a:rPr lang="en-US" baseline="0" dirty="0">
                <a:latin typeface="Arial"/>
              </a:rPr>
              <a:t> SUBTITLE</a:t>
            </a:r>
            <a:endParaRPr lang="en-US" dirty="0">
              <a:latin typeface="Aria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111" y="6276799"/>
            <a:ext cx="429633" cy="409583"/>
          </a:xfrm>
          <a:prstGeom prst="rect">
            <a:avLst/>
          </a:prstGeom>
        </p:spPr>
      </p:pic>
    </p:spTree>
    <p:extLst>
      <p:ext uri="{BB962C8B-B14F-4D97-AF65-F5344CB8AC3E}">
        <p14:creationId xmlns:p14="http://schemas.microsoft.com/office/powerpoint/2010/main" val="1079346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3"/>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6356352"/>
            <a:ext cx="2057400" cy="365125"/>
          </a:xfrm>
          <a:prstGeom prst="rect">
            <a:avLst/>
          </a:prstGeom>
        </p:spPr>
        <p:txBody>
          <a:bodyPr/>
          <a:lstStyle/>
          <a:p>
            <a:pPr defTabSz="457189"/>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02AFC08-CB65-46FA-A97C-6DF4060227AB}" type="slidenum">
              <a:rPr lang="en-US" smtClean="0">
                <a:solidFill>
                  <a:srgbClr val="C7C8CA"/>
                </a:solidFill>
              </a:rPr>
              <a:pPr/>
              <a:t>‹#›</a:t>
            </a:fld>
            <a:endParaRPr lang="en-US" dirty="0">
              <a:solidFill>
                <a:srgbClr val="C7C8CA"/>
              </a:solidFill>
            </a:endParaRPr>
          </a:p>
        </p:txBody>
      </p:sp>
    </p:spTree>
    <p:extLst>
      <p:ext uri="{BB962C8B-B14F-4D97-AF65-F5344CB8AC3E}">
        <p14:creationId xmlns:p14="http://schemas.microsoft.com/office/powerpoint/2010/main" val="2807859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40330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5/10/2021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39208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gradFill flip="none" rotWithShape="1">
            <a:gsLst>
              <a:gs pos="49000">
                <a:schemeClr val="tx2"/>
              </a:gs>
              <a:gs pos="100000">
                <a:srgbClr val="008745"/>
              </a:gs>
              <a:gs pos="0">
                <a:srgbClr val="008745"/>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Arial"/>
            </a:endParaRPr>
          </a:p>
        </p:txBody>
      </p:sp>
      <p:sp>
        <p:nvSpPr>
          <p:cNvPr id="2" name="Slide Number Placeholder 1"/>
          <p:cNvSpPr>
            <a:spLocks noGrp="1"/>
          </p:cNvSpPr>
          <p:nvPr>
            <p:ph type="sldNum" sz="quarter" idx="11"/>
          </p:nvPr>
        </p:nvSpPr>
        <p:spPr/>
        <p:txBody>
          <a:bodyPr/>
          <a:lstStyle>
            <a:lvl1pPr>
              <a:defRPr>
                <a:solidFill>
                  <a:schemeClr val="bg1"/>
                </a:solidFill>
              </a:defRPr>
            </a:lvl1pPr>
          </a:lstStyle>
          <a:p>
            <a:fld id="{F8C12AA3-6E81-C746-8BB2-6661939CBDDC}" type="slidenum">
              <a:rPr lang="en-US" smtClean="0"/>
              <a:pPr/>
              <a:t>‹#›</a:t>
            </a:fld>
            <a:endParaRPr lang="en-US" dirty="0"/>
          </a:p>
        </p:txBody>
      </p:sp>
      <p:sp>
        <p:nvSpPr>
          <p:cNvPr id="8" name="Rectangle 7"/>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DIVIDER PAGE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1272" y="-552455"/>
            <a:ext cx="4335318" cy="4335318"/>
          </a:xfrm>
          <a:prstGeom prst="rect">
            <a:avLst/>
          </a:prstGeom>
        </p:spPr>
      </p:pic>
      <p:sp>
        <p:nvSpPr>
          <p:cNvPr id="4" name="Title 1"/>
          <p:cNvSpPr>
            <a:spLocks noGrp="1"/>
          </p:cNvSpPr>
          <p:nvPr>
            <p:ph type="title"/>
          </p:nvPr>
        </p:nvSpPr>
        <p:spPr>
          <a:xfrm>
            <a:off x="364840" y="1298823"/>
            <a:ext cx="8229600" cy="954793"/>
          </a:xfrm>
        </p:spPr>
        <p:txBody>
          <a:bodyPr>
            <a:normAutofit/>
          </a:bodyPr>
          <a:lstStyle>
            <a:lvl1pPr algn="l">
              <a:defRPr sz="4300"/>
            </a:lvl1pPr>
          </a:lstStyle>
          <a:p>
            <a:r>
              <a:rPr lang="en-US" dirty="0"/>
              <a:t>Click to edit Master title style</a:t>
            </a:r>
          </a:p>
        </p:txBody>
      </p:sp>
      <p:sp>
        <p:nvSpPr>
          <p:cNvPr id="5" name="Text Placeholder 13"/>
          <p:cNvSpPr>
            <a:spLocks noGrp="1"/>
          </p:cNvSpPr>
          <p:nvPr>
            <p:ph type="body" sz="quarter" idx="10"/>
          </p:nvPr>
        </p:nvSpPr>
        <p:spPr>
          <a:xfrm>
            <a:off x="364840" y="2263508"/>
            <a:ext cx="8229600" cy="2355128"/>
          </a:xfrm>
          <a:prstGeom prst="rect">
            <a:avLst/>
          </a:prstGeom>
        </p:spPr>
        <p:txBody>
          <a:bodyPr>
            <a:normAutofit/>
          </a:bodyPr>
          <a:lstStyle>
            <a:lvl1pPr marL="0" indent="0" algn="l">
              <a:spcBef>
                <a:spcPts val="600"/>
              </a:spcBef>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052800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tyle A">
    <p:spTree>
      <p:nvGrpSpPr>
        <p:cNvPr id="1" name=""/>
        <p:cNvGrpSpPr/>
        <p:nvPr/>
      </p:nvGrpSpPr>
      <p:grpSpPr>
        <a:xfrm>
          <a:off x="0" y="0"/>
          <a:ext cx="0" cy="0"/>
          <a:chOff x="0" y="0"/>
          <a:chExt cx="0" cy="0"/>
        </a:xfrm>
      </p:grpSpPr>
      <p:sp>
        <p:nvSpPr>
          <p:cNvPr id="2" name="Rectangle 1"/>
          <p:cNvSpPr/>
          <p:nvPr userDrawn="1"/>
        </p:nvSpPr>
        <p:spPr>
          <a:xfrm>
            <a:off x="166112" y="6192557"/>
            <a:ext cx="571499" cy="547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0" name="Picture Placeholder 2"/>
          <p:cNvSpPr>
            <a:spLocks noGrp="1"/>
          </p:cNvSpPr>
          <p:nvPr>
            <p:ph type="pic" idx="10"/>
          </p:nvPr>
        </p:nvSpPr>
        <p:spPr>
          <a:xfrm>
            <a:off x="0" y="1126067"/>
            <a:ext cx="9144000" cy="5742432"/>
          </a:xfrm>
          <a:prstGeom prst="rect">
            <a:avLst/>
          </a:prstGeom>
        </p:spPr>
        <p:txBody>
          <a:bodyPr/>
          <a:lstStyle>
            <a:lvl1pPr marL="0" indent="0">
              <a:buNone/>
              <a:defRPr sz="3200">
                <a:ln>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3" name="Subtitle 2"/>
          <p:cNvSpPr>
            <a:spLocks noGrp="1"/>
          </p:cNvSpPr>
          <p:nvPr>
            <p:ph type="subTitle" idx="1"/>
          </p:nvPr>
        </p:nvSpPr>
        <p:spPr>
          <a:xfrm>
            <a:off x="417286" y="4370636"/>
            <a:ext cx="8309428" cy="983005"/>
          </a:xfrm>
          <a:prstGeom prst="rect">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tIns="0" bIns="73152" rtlCol="0" anchor="ctr">
            <a:normAutofit/>
          </a:bodyPr>
          <a:lstStyle>
            <a:lvl1pPr marL="0" indent="0" algn="ctr">
              <a:buNone/>
              <a:defRPr lang="en-US" sz="3200" b="1" i="0" dirty="0">
                <a:solidFill>
                  <a:srgbClr val="00AE58"/>
                </a:solidFill>
                <a:latin typeface="Arial"/>
                <a:cs typeface="Arial"/>
              </a:defRPr>
            </a:lvl1pPr>
          </a:lstStyle>
          <a:p>
            <a:pPr marL="0" lvl="0" algn="ctr"/>
            <a:r>
              <a:rPr lang="en-US" dirty="0"/>
              <a:t>Click to edit Master subtitle style</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7" name="Rectangle 6"/>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a:rPr>
              <a:t>TITLE</a:t>
            </a:r>
            <a:r>
              <a:rPr lang="en-US" baseline="0" dirty="0">
                <a:latin typeface="Arial"/>
              </a:rPr>
              <a:t> STYLE A</a:t>
            </a:r>
            <a:endParaRPr lang="en-US" dirty="0">
              <a:latin typeface="Aria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5952" y="157765"/>
            <a:ext cx="1621041" cy="704088"/>
          </a:xfrm>
          <a:prstGeom prst="rect">
            <a:avLst/>
          </a:prstGeom>
        </p:spPr>
      </p:pic>
    </p:spTree>
    <p:extLst>
      <p:ext uri="{BB962C8B-B14F-4D97-AF65-F5344CB8AC3E}">
        <p14:creationId xmlns:p14="http://schemas.microsoft.com/office/powerpoint/2010/main" val="718460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tyle B">
    <p:spTree>
      <p:nvGrpSpPr>
        <p:cNvPr id="1" name=""/>
        <p:cNvGrpSpPr/>
        <p:nvPr/>
      </p:nvGrpSpPr>
      <p:grpSpPr>
        <a:xfrm>
          <a:off x="0" y="0"/>
          <a:ext cx="0" cy="0"/>
          <a:chOff x="0" y="0"/>
          <a:chExt cx="0" cy="0"/>
        </a:xfrm>
      </p:grpSpPr>
      <p:sp>
        <p:nvSpPr>
          <p:cNvPr id="8" name="Rectangle 7"/>
          <p:cNvSpPr/>
          <p:nvPr userDrawn="1"/>
        </p:nvSpPr>
        <p:spPr>
          <a:xfrm>
            <a:off x="1" y="6086954"/>
            <a:ext cx="9144002" cy="804672"/>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l"/>
            <a:endParaRPr lang="en-US" dirty="0">
              <a:latin typeface="Arial"/>
            </a:endParaRPr>
          </a:p>
        </p:txBody>
      </p:sp>
      <p:sp>
        <p:nvSpPr>
          <p:cNvPr id="7" name="Picture Placeholder 6"/>
          <p:cNvSpPr>
            <a:spLocks noGrp="1"/>
          </p:cNvSpPr>
          <p:nvPr>
            <p:ph type="pic" sz="quarter" idx="10"/>
          </p:nvPr>
        </p:nvSpPr>
        <p:spPr>
          <a:xfrm>
            <a:off x="0" y="1126066"/>
            <a:ext cx="9144000" cy="4960887"/>
          </a:xfrm>
          <a:prstGeom prst="rect">
            <a:avLst/>
          </a:prstGeom>
        </p:spPr>
        <p:txBody>
          <a:bodyPr/>
          <a:lstStyle>
            <a:lvl1pPr marL="0" indent="0">
              <a:buNone/>
              <a:defRPr/>
            </a:lvl1pPr>
          </a:lstStyle>
          <a:p>
            <a:endParaRPr lang="en-US" dirty="0"/>
          </a:p>
        </p:txBody>
      </p:sp>
      <p:sp>
        <p:nvSpPr>
          <p:cNvPr id="2" name="Title 1"/>
          <p:cNvSpPr>
            <a:spLocks noGrp="1"/>
          </p:cNvSpPr>
          <p:nvPr>
            <p:ph type="title"/>
          </p:nvPr>
        </p:nvSpPr>
        <p:spPr>
          <a:xfrm>
            <a:off x="-624" y="6171619"/>
            <a:ext cx="9144000" cy="661558"/>
          </a:xfrm>
          <a:noFill/>
          <a:ln>
            <a:noFill/>
          </a:ln>
        </p:spPr>
        <p:txBody>
          <a:bodyPr lIns="274320" tIns="45720" rIns="182880"/>
          <a:lstStyle/>
          <a:p>
            <a:r>
              <a:rPr lang="en-US" dirty="0"/>
              <a:t>Click to edit Master title style</a:t>
            </a:r>
          </a:p>
        </p:txBody>
      </p:sp>
      <p:sp>
        <p:nvSpPr>
          <p:cNvPr id="4" name="Slide Number Placeholder 3"/>
          <p:cNvSpPr>
            <a:spLocks noGrp="1"/>
          </p:cNvSpPr>
          <p:nvPr>
            <p:ph type="sldNum" sz="quarter" idx="12"/>
          </p:nvPr>
        </p:nvSpPr>
        <p:spPr>
          <a:ln>
            <a:noFill/>
          </a:ln>
        </p:spPr>
        <p:txBody>
          <a:bodyPr/>
          <a:lstStyle>
            <a:lvl1pPr>
              <a:defRPr>
                <a:solidFill>
                  <a:srgbClr val="FFFFFF"/>
                </a:solidFill>
              </a:defRPr>
            </a:lvl1pPr>
          </a:lstStyle>
          <a:p>
            <a:fld id="{F8C12AA3-6E81-C746-8BB2-6661939CBDDC}" type="slidenum">
              <a:rPr lang="en-US" smtClean="0"/>
              <a:pPr/>
              <a:t>‹#›</a:t>
            </a:fld>
            <a:endParaRPr lang="en-US" dirty="0"/>
          </a:p>
        </p:txBody>
      </p:sp>
      <p:sp>
        <p:nvSpPr>
          <p:cNvPr id="9" name="Rectangle 8"/>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TITLE</a:t>
            </a:r>
            <a:r>
              <a:rPr lang="en-US" baseline="0" dirty="0">
                <a:latin typeface="Arial"/>
              </a:rPr>
              <a:t> STYLE B</a:t>
            </a:r>
            <a:endParaRPr lang="en-US" dirty="0">
              <a:latin typeface="Aria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5952" y="157765"/>
            <a:ext cx="1621041" cy="704088"/>
          </a:xfrm>
          <a:prstGeom prst="rect">
            <a:avLst/>
          </a:prstGeom>
        </p:spPr>
      </p:pic>
    </p:spTree>
    <p:extLst>
      <p:ext uri="{BB962C8B-B14F-4D97-AF65-F5344CB8AC3E}">
        <p14:creationId xmlns:p14="http://schemas.microsoft.com/office/powerpoint/2010/main" val="3532708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only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2"/>
          </p:nvPr>
        </p:nvSpPr>
        <p:spPr/>
        <p:txBody>
          <a:bodyPr/>
          <a:lstStyle/>
          <a:p>
            <a:fld id="{F8C12AA3-6E81-C746-8BB2-6661939CBDDC}" type="slidenum">
              <a:rPr lang="en-US" smtClean="0"/>
              <a:pPr/>
              <a:t>‹#›</a:t>
            </a:fld>
            <a:endParaRPr lang="en-US" dirty="0"/>
          </a:p>
        </p:txBody>
      </p:sp>
      <p:sp>
        <p:nvSpPr>
          <p:cNvPr id="3" name="Footer Placeholder 2"/>
          <p:cNvSpPr>
            <a:spLocks noGrp="1"/>
          </p:cNvSpPr>
          <p:nvPr>
            <p:ph type="ftr" sz="quarter" idx="14"/>
          </p:nvPr>
        </p:nvSpPr>
        <p:spPr>
          <a:xfrm>
            <a:off x="344375" y="6360027"/>
            <a:ext cx="5312960" cy="209549"/>
          </a:xfrm>
        </p:spPr>
        <p:txBody>
          <a:bodyPr/>
          <a:lstStyle/>
          <a:p>
            <a:endParaRPr lang="en-US" dirty="0"/>
          </a:p>
        </p:txBody>
      </p:sp>
      <p:sp>
        <p:nvSpPr>
          <p:cNvPr id="6" name="Rectangle 5"/>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TEXT</a:t>
            </a:r>
            <a:r>
              <a:rPr lang="en-US" baseline="0" dirty="0">
                <a:latin typeface="Arial"/>
              </a:rPr>
              <a:t> ONLY </a:t>
            </a:r>
            <a:r>
              <a:rPr lang="en-US" dirty="0">
                <a:latin typeface="Arial"/>
              </a:rPr>
              <a:t>PAGE</a:t>
            </a:r>
          </a:p>
        </p:txBody>
      </p:sp>
      <p:sp>
        <p:nvSpPr>
          <p:cNvPr id="8" name="Text Placeholder 5"/>
          <p:cNvSpPr>
            <a:spLocks noGrp="1"/>
          </p:cNvSpPr>
          <p:nvPr>
            <p:ph idx="1"/>
          </p:nvPr>
        </p:nvSpPr>
        <p:spPr>
          <a:xfrm>
            <a:off x="345585" y="1428434"/>
            <a:ext cx="8712791" cy="42423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3373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tyle B">
    <p:spTree>
      <p:nvGrpSpPr>
        <p:cNvPr id="1" name=""/>
        <p:cNvGrpSpPr/>
        <p:nvPr/>
      </p:nvGrpSpPr>
      <p:grpSpPr>
        <a:xfrm>
          <a:off x="0" y="0"/>
          <a:ext cx="0" cy="0"/>
          <a:chOff x="0" y="0"/>
          <a:chExt cx="0" cy="0"/>
        </a:xfrm>
      </p:grpSpPr>
      <p:sp>
        <p:nvSpPr>
          <p:cNvPr id="8" name="Rectangle 7"/>
          <p:cNvSpPr/>
          <p:nvPr userDrawn="1"/>
        </p:nvSpPr>
        <p:spPr>
          <a:xfrm>
            <a:off x="1" y="6086954"/>
            <a:ext cx="9144002" cy="804672"/>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l"/>
            <a:endParaRPr lang="en-US" dirty="0">
              <a:latin typeface="Arial"/>
            </a:endParaRPr>
          </a:p>
        </p:txBody>
      </p:sp>
      <p:sp>
        <p:nvSpPr>
          <p:cNvPr id="7" name="Picture Placeholder 6"/>
          <p:cNvSpPr>
            <a:spLocks noGrp="1"/>
          </p:cNvSpPr>
          <p:nvPr>
            <p:ph type="pic" sz="quarter" idx="10"/>
          </p:nvPr>
        </p:nvSpPr>
        <p:spPr>
          <a:xfrm>
            <a:off x="0" y="1126066"/>
            <a:ext cx="9144000" cy="4960887"/>
          </a:xfrm>
          <a:prstGeom prst="rect">
            <a:avLst/>
          </a:prstGeom>
        </p:spPr>
        <p:txBody>
          <a:bodyPr/>
          <a:lstStyle>
            <a:lvl1pPr marL="0" indent="0">
              <a:buNone/>
              <a:defRPr/>
            </a:lvl1pPr>
          </a:lstStyle>
          <a:p>
            <a:endParaRPr lang="en-US" dirty="0"/>
          </a:p>
        </p:txBody>
      </p:sp>
      <p:sp>
        <p:nvSpPr>
          <p:cNvPr id="2" name="Title 1"/>
          <p:cNvSpPr>
            <a:spLocks noGrp="1"/>
          </p:cNvSpPr>
          <p:nvPr>
            <p:ph type="title"/>
          </p:nvPr>
        </p:nvSpPr>
        <p:spPr>
          <a:xfrm>
            <a:off x="-624" y="6171619"/>
            <a:ext cx="9144000" cy="661558"/>
          </a:xfrm>
          <a:noFill/>
          <a:ln>
            <a:noFill/>
          </a:ln>
        </p:spPr>
        <p:txBody>
          <a:bodyPr lIns="274320" tIns="45720" rIns="182880"/>
          <a:lstStyle/>
          <a:p>
            <a:r>
              <a:rPr lang="en-US" dirty="0"/>
              <a:t>Click to edit Master title style</a:t>
            </a:r>
          </a:p>
        </p:txBody>
      </p:sp>
      <p:sp>
        <p:nvSpPr>
          <p:cNvPr id="4" name="Slide Number Placeholder 3"/>
          <p:cNvSpPr>
            <a:spLocks noGrp="1"/>
          </p:cNvSpPr>
          <p:nvPr>
            <p:ph type="sldNum" sz="quarter" idx="12"/>
          </p:nvPr>
        </p:nvSpPr>
        <p:spPr>
          <a:ln>
            <a:noFill/>
          </a:ln>
        </p:spPr>
        <p:txBody>
          <a:bodyPr/>
          <a:lstStyle>
            <a:lvl1pPr>
              <a:defRPr>
                <a:solidFill>
                  <a:srgbClr val="FFFFFF"/>
                </a:solidFill>
              </a:defRPr>
            </a:lvl1pPr>
          </a:lstStyle>
          <a:p>
            <a:fld id="{F8C12AA3-6E81-C746-8BB2-6661939CBDDC}" type="slidenum">
              <a:rPr lang="en-US" smtClean="0"/>
              <a:pPr/>
              <a:t>‹#›</a:t>
            </a:fld>
            <a:endParaRPr lang="en-US" dirty="0"/>
          </a:p>
        </p:txBody>
      </p:sp>
      <p:sp>
        <p:nvSpPr>
          <p:cNvPr id="9" name="Rectangle 8"/>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TITLE</a:t>
            </a:r>
            <a:r>
              <a:rPr lang="en-US" baseline="0" dirty="0">
                <a:latin typeface="Arial"/>
              </a:rPr>
              <a:t> STYLE B</a:t>
            </a:r>
            <a:endParaRPr lang="en-US" dirty="0">
              <a:latin typeface="Aria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5952" y="157765"/>
            <a:ext cx="1621041" cy="704088"/>
          </a:xfrm>
          <a:prstGeom prst="rect">
            <a:avLst/>
          </a:prstGeom>
        </p:spPr>
      </p:pic>
    </p:spTree>
    <p:extLst>
      <p:ext uri="{BB962C8B-B14F-4D97-AF65-F5344CB8AC3E}">
        <p14:creationId xmlns:p14="http://schemas.microsoft.com/office/powerpoint/2010/main" val="167936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page with eyebrow">
    <p:spTree>
      <p:nvGrpSpPr>
        <p:cNvPr id="1" name=""/>
        <p:cNvGrpSpPr/>
        <p:nvPr/>
      </p:nvGrpSpPr>
      <p:grpSpPr>
        <a:xfrm>
          <a:off x="0" y="0"/>
          <a:ext cx="0" cy="0"/>
          <a:chOff x="0" y="0"/>
          <a:chExt cx="0" cy="0"/>
        </a:xfrm>
      </p:grpSpPr>
      <p:sp>
        <p:nvSpPr>
          <p:cNvPr id="2" name="Title 1"/>
          <p:cNvSpPr>
            <a:spLocks noGrp="1"/>
          </p:cNvSpPr>
          <p:nvPr>
            <p:ph type="title"/>
          </p:nvPr>
        </p:nvSpPr>
        <p:spPr>
          <a:xfrm>
            <a:off x="347473" y="626534"/>
            <a:ext cx="7518225" cy="741501"/>
          </a:xfrm>
        </p:spPr>
        <p:txBody>
          <a:bodyPr lIns="0" tIns="0" rIns="0" bIns="0" anchor="t"/>
          <a:lstStyle>
            <a:lvl1pPr>
              <a:defRPr>
                <a:solidFill>
                  <a:schemeClr val="bg1"/>
                </a:solidFill>
              </a:defRPr>
            </a:lvl1pPr>
          </a:lstStyle>
          <a:p>
            <a:r>
              <a:rPr lang="en-US" dirty="0"/>
              <a:t>Click to edit Master title style</a:t>
            </a:r>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4" name="Footer Placeholder 3"/>
          <p:cNvSpPr>
            <a:spLocks noGrp="1"/>
          </p:cNvSpPr>
          <p:nvPr>
            <p:ph type="ftr" sz="quarter" idx="12"/>
          </p:nvPr>
        </p:nvSpPr>
        <p:spPr/>
        <p:txBody>
          <a:bodyPr/>
          <a:lstStyle>
            <a:lvl1pPr>
              <a:defRPr b="0" i="0">
                <a:solidFill>
                  <a:schemeClr val="bg1"/>
                </a:solidFill>
                <a:latin typeface="Arial"/>
                <a:cs typeface="Arial"/>
              </a:defRPr>
            </a:lvl1pPr>
          </a:lstStyle>
          <a:p>
            <a:endParaRPr lang="en-US" dirty="0"/>
          </a:p>
        </p:txBody>
      </p:sp>
      <p:sp>
        <p:nvSpPr>
          <p:cNvPr id="6" name="Text Placeholder 5"/>
          <p:cNvSpPr>
            <a:spLocks noGrp="1"/>
          </p:cNvSpPr>
          <p:nvPr>
            <p:ph type="body" sz="quarter" idx="14"/>
          </p:nvPr>
        </p:nvSpPr>
        <p:spPr>
          <a:xfrm>
            <a:off x="347473" y="-41636"/>
            <a:ext cx="7608887" cy="626533"/>
          </a:xfrm>
        </p:spPr>
        <p:txBody>
          <a:bodyPr lIns="0" tIns="0" rIns="0" bIns="0" anchor="b">
            <a:normAutofit/>
          </a:bodyPr>
          <a:lstStyle>
            <a:lvl1pPr marL="0" indent="0">
              <a:buNone/>
              <a:defRPr sz="1600" b="1" cap="all">
                <a:solidFill>
                  <a:schemeClr val="bg1"/>
                </a:solidFil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a:t>Click to edit Master text styles</a:t>
            </a:r>
          </a:p>
        </p:txBody>
      </p:sp>
      <p:sp>
        <p:nvSpPr>
          <p:cNvPr id="11" name="Rectangle 10"/>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CONTENT PAGE WITH EYEBROW</a:t>
            </a:r>
          </a:p>
        </p:txBody>
      </p:sp>
      <p:sp>
        <p:nvSpPr>
          <p:cNvPr id="8" name="Text Placeholder 5"/>
          <p:cNvSpPr>
            <a:spLocks noGrp="1"/>
          </p:cNvSpPr>
          <p:nvPr>
            <p:ph idx="1"/>
          </p:nvPr>
        </p:nvSpPr>
        <p:spPr>
          <a:xfrm>
            <a:off x="345585" y="1428434"/>
            <a:ext cx="8712791" cy="42423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976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Full-width ima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126067"/>
            <a:ext cx="9144000" cy="5742432"/>
          </a:xfrm>
          <a:prstGeom prst="rect">
            <a:avLst/>
          </a:prstGeom>
        </p:spPr>
        <p:txBody>
          <a:bodyPr/>
          <a:lstStyle>
            <a:lvl1pPr marL="0" indent="0">
              <a:buNone/>
              <a:defRPr/>
            </a:lvl1pPr>
          </a:lstStyle>
          <a:p>
            <a:endParaRPr lang="en-US" dirty="0"/>
          </a:p>
        </p:txBody>
      </p:sp>
      <p:sp>
        <p:nvSpPr>
          <p:cNvPr id="4" name="Slide Number Placeholder 3"/>
          <p:cNvSpPr>
            <a:spLocks noGrp="1"/>
          </p:cNvSpPr>
          <p:nvPr>
            <p:ph type="sldNum" sz="quarter" idx="12"/>
          </p:nvPr>
        </p:nvSpPr>
        <p:spPr>
          <a:ln>
            <a:noFill/>
          </a:ln>
        </p:spPr>
        <p:txBody>
          <a:bodyPr/>
          <a:lstStyle/>
          <a:p>
            <a:fld id="{F8C12AA3-6E81-C746-8BB2-6661939CBDDC}"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
        <p:nvSpPr>
          <p:cNvPr id="6" name="Rectangle 5"/>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TITLE &amp; FULL-WIDTH IMAGE</a:t>
            </a:r>
          </a:p>
        </p:txBody>
      </p:sp>
      <p:sp>
        <p:nvSpPr>
          <p:cNvPr id="10" name="Text Placeholder 8"/>
          <p:cNvSpPr>
            <a:spLocks noGrp="1"/>
          </p:cNvSpPr>
          <p:nvPr>
            <p:ph type="body" sz="quarter" idx="13"/>
          </p:nvPr>
        </p:nvSpPr>
        <p:spPr>
          <a:xfrm>
            <a:off x="358620" y="1454156"/>
            <a:ext cx="8041182" cy="3071537"/>
          </a:xfrm>
          <a:solidFill>
            <a:srgbClr val="FFFFFF">
              <a:alpha val="90000"/>
            </a:srgbClr>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88295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Image &amp; Text box">
    <p:spTree>
      <p:nvGrpSpPr>
        <p:cNvPr id="1" name=""/>
        <p:cNvGrpSpPr/>
        <p:nvPr/>
      </p:nvGrpSpPr>
      <p:grpSpPr>
        <a:xfrm>
          <a:off x="0" y="0"/>
          <a:ext cx="0" cy="0"/>
          <a:chOff x="0" y="0"/>
          <a:chExt cx="0" cy="0"/>
        </a:xfrm>
      </p:grpSpPr>
      <p:sp>
        <p:nvSpPr>
          <p:cNvPr id="2" name="Rectangle 1"/>
          <p:cNvSpPr/>
          <p:nvPr userDrawn="1"/>
        </p:nvSpPr>
        <p:spPr>
          <a:xfrm>
            <a:off x="166112" y="6192557"/>
            <a:ext cx="571499" cy="547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0" name="Picture Placeholder 2"/>
          <p:cNvSpPr>
            <a:spLocks noGrp="1"/>
          </p:cNvSpPr>
          <p:nvPr>
            <p:ph type="pic" idx="10"/>
          </p:nvPr>
        </p:nvSpPr>
        <p:spPr>
          <a:xfrm>
            <a:off x="0" y="1143000"/>
            <a:ext cx="9144000" cy="5701647"/>
          </a:xfrm>
          <a:prstGeom prst="rect">
            <a:avLst/>
          </a:prstGeom>
        </p:spPr>
        <p:txBody>
          <a:bodyPr/>
          <a:lstStyle>
            <a:lvl1pPr marL="0" indent="0">
              <a:buNone/>
              <a:defRPr sz="3200">
                <a:ln>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7" name="Rectangle 6"/>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FULL</a:t>
            </a:r>
            <a:r>
              <a:rPr lang="en-US" baseline="0" dirty="0">
                <a:latin typeface="Arial"/>
              </a:rPr>
              <a:t> </a:t>
            </a:r>
            <a:r>
              <a:rPr lang="en-US" dirty="0">
                <a:latin typeface="Arial"/>
              </a:rPr>
              <a:t>IMAGE AND TEXT BOX</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5952" y="157765"/>
            <a:ext cx="1621041" cy="704088"/>
          </a:xfrm>
          <a:prstGeom prst="rect">
            <a:avLst/>
          </a:prstGeom>
        </p:spPr>
      </p:pic>
      <p:sp>
        <p:nvSpPr>
          <p:cNvPr id="9" name="Text Placeholder 5"/>
          <p:cNvSpPr>
            <a:spLocks noGrp="1"/>
          </p:cNvSpPr>
          <p:nvPr>
            <p:ph idx="1"/>
          </p:nvPr>
        </p:nvSpPr>
        <p:spPr>
          <a:xfrm>
            <a:off x="345585" y="1428434"/>
            <a:ext cx="8712791" cy="22651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14361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bleed, Text Left">
    <p:spTree>
      <p:nvGrpSpPr>
        <p:cNvPr id="1" name=""/>
        <p:cNvGrpSpPr/>
        <p:nvPr/>
      </p:nvGrpSpPr>
      <p:grpSpPr>
        <a:xfrm>
          <a:off x="0" y="0"/>
          <a:ext cx="0" cy="0"/>
          <a:chOff x="0" y="0"/>
          <a:chExt cx="0" cy="0"/>
        </a:xfrm>
      </p:grpSpPr>
      <p:sp>
        <p:nvSpPr>
          <p:cNvPr id="2" name="Rectangle 1"/>
          <p:cNvSpPr/>
          <p:nvPr userDrawn="1"/>
        </p:nvSpPr>
        <p:spPr>
          <a:xfrm>
            <a:off x="166112" y="6192557"/>
            <a:ext cx="571499" cy="547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0" name="Picture Placeholder 2"/>
          <p:cNvSpPr>
            <a:spLocks noGrp="1"/>
          </p:cNvSpPr>
          <p:nvPr>
            <p:ph type="pic" idx="10"/>
          </p:nvPr>
        </p:nvSpPr>
        <p:spPr>
          <a:xfrm>
            <a:off x="0" y="1126067"/>
            <a:ext cx="9144000" cy="5742432"/>
          </a:xfrm>
          <a:prstGeom prst="rect">
            <a:avLst/>
          </a:prstGeom>
        </p:spPr>
        <p:txBody>
          <a:bodyPr>
            <a:normAutofit/>
          </a:bodyPr>
          <a:lstStyle>
            <a:lvl1pPr marL="0" indent="0">
              <a:buNone/>
              <a:defRPr sz="2000">
                <a:ln>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6" name="Text Placeholder 5"/>
          <p:cNvSpPr>
            <a:spLocks noGrp="1"/>
          </p:cNvSpPr>
          <p:nvPr>
            <p:ph type="body" sz="quarter" idx="13"/>
          </p:nvPr>
        </p:nvSpPr>
        <p:spPr>
          <a:xfrm>
            <a:off x="352266" y="1490134"/>
            <a:ext cx="4399648" cy="4984639"/>
          </a:xfrm>
          <a:solidFill>
            <a:schemeClr val="bg1">
              <a:alpha val="90000"/>
            </a:schemeClr>
          </a:solidFill>
        </p:spPr>
        <p:txBody>
          <a:bodyPr>
            <a:normAutofit/>
          </a:bodyPr>
          <a:lstStyle>
            <a:lvl1pPr marL="0" indent="0">
              <a:buFont typeface="Arial"/>
              <a:buNone/>
              <a:defRPr sz="2000"/>
            </a:lvl1pPr>
            <a:lvl2pPr marL="622300" indent="-285750">
              <a:buFont typeface="Arial"/>
              <a:buChar char="•"/>
              <a:defRPr sz="2000"/>
            </a:lvl2pPr>
            <a:lvl3pPr marL="974725" indent="-228600">
              <a:buFont typeface="Courier New"/>
              <a:buChar char="o"/>
              <a:defRPr sz="2000"/>
            </a:lvl3pPr>
            <a:lvl4pPr marL="1360488" indent="-228600">
              <a:buFont typeface="Arial"/>
              <a:buChar char="•"/>
              <a:defRPr sz="2000"/>
            </a:lvl4pPr>
            <a:lvl5pPr marL="1770063" indent="-228600">
              <a:buFont typeface="Lucida Grande"/>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dirty="0"/>
              <a:t>Click to edit Master title style</a:t>
            </a:r>
          </a:p>
        </p:txBody>
      </p:sp>
      <p:sp>
        <p:nvSpPr>
          <p:cNvPr id="9" name="Rectangle 8"/>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FULL BLEED AND TEXT LEFT</a:t>
            </a:r>
          </a:p>
        </p:txBody>
      </p:sp>
    </p:spTree>
    <p:extLst>
      <p:ext uri="{BB962C8B-B14F-4D97-AF65-F5344CB8AC3E}">
        <p14:creationId xmlns:p14="http://schemas.microsoft.com/office/powerpoint/2010/main" val="1731631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 bleed, Text Right">
    <p:spTree>
      <p:nvGrpSpPr>
        <p:cNvPr id="1" name=""/>
        <p:cNvGrpSpPr/>
        <p:nvPr/>
      </p:nvGrpSpPr>
      <p:grpSpPr>
        <a:xfrm>
          <a:off x="0" y="0"/>
          <a:ext cx="0" cy="0"/>
          <a:chOff x="0" y="0"/>
          <a:chExt cx="0" cy="0"/>
        </a:xfrm>
      </p:grpSpPr>
      <p:sp>
        <p:nvSpPr>
          <p:cNvPr id="2" name="Rectangle 1"/>
          <p:cNvSpPr/>
          <p:nvPr userDrawn="1"/>
        </p:nvSpPr>
        <p:spPr>
          <a:xfrm>
            <a:off x="166112" y="6192557"/>
            <a:ext cx="571499" cy="547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0" name="Picture Placeholder 2"/>
          <p:cNvSpPr>
            <a:spLocks noGrp="1"/>
          </p:cNvSpPr>
          <p:nvPr>
            <p:ph type="pic" idx="10"/>
          </p:nvPr>
        </p:nvSpPr>
        <p:spPr>
          <a:xfrm>
            <a:off x="0" y="1143000"/>
            <a:ext cx="9144000" cy="5742432"/>
          </a:xfrm>
          <a:prstGeom prst="rect">
            <a:avLst/>
          </a:prstGeom>
        </p:spPr>
        <p:txBody>
          <a:bodyPr>
            <a:normAutofit/>
          </a:bodyPr>
          <a:lstStyle>
            <a:lvl1pPr marL="0" indent="0">
              <a:buNone/>
              <a:defRPr sz="2000">
                <a:ln>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6" name="Text Placeholder 5"/>
          <p:cNvSpPr>
            <a:spLocks noGrp="1"/>
          </p:cNvSpPr>
          <p:nvPr>
            <p:ph type="body" sz="quarter" idx="13"/>
          </p:nvPr>
        </p:nvSpPr>
        <p:spPr>
          <a:xfrm>
            <a:off x="4534207" y="1488104"/>
            <a:ext cx="4346705" cy="4673045"/>
          </a:xfrm>
          <a:solidFill>
            <a:schemeClr val="bg1">
              <a:alpha val="90000"/>
            </a:schemeClr>
          </a:solidFill>
        </p:spPr>
        <p:txBody>
          <a:bodyPr>
            <a:normAutofit/>
          </a:bodyPr>
          <a:lstStyle>
            <a:lvl1pPr marL="0" indent="0">
              <a:buNone/>
              <a:defRPr sz="2000"/>
            </a:lvl1pPr>
            <a:lvl2pPr marL="622300" indent="-285750">
              <a:buFont typeface="Arial"/>
              <a:buChar char="•"/>
              <a:defRPr sz="2000"/>
            </a:lvl2pPr>
            <a:lvl3pPr marL="974725" indent="-228600">
              <a:buFont typeface="Courier New"/>
              <a:buChar char="o"/>
              <a:defRPr sz="2000"/>
            </a:lvl3pPr>
            <a:lvl4pPr marL="1360488" indent="-228600">
              <a:buFont typeface="Arial"/>
              <a:buChar char="•"/>
              <a:defRPr sz="2000"/>
            </a:lvl4pPr>
            <a:lvl5pPr marL="1770063" indent="-228600">
              <a:buFont typeface="Lucida Grande"/>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dirty="0"/>
              <a:t>Click to edit Master title style</a:t>
            </a:r>
          </a:p>
        </p:txBody>
      </p:sp>
      <p:sp>
        <p:nvSpPr>
          <p:cNvPr id="7" name="Rectangle 6"/>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FULL BLEED</a:t>
            </a:r>
            <a:r>
              <a:rPr lang="en-US" baseline="0" dirty="0">
                <a:latin typeface="Arial"/>
              </a:rPr>
              <a:t> </a:t>
            </a:r>
            <a:r>
              <a:rPr lang="en-US" dirty="0">
                <a:latin typeface="Arial"/>
              </a:rPr>
              <a:t>AND TEXT RIGHT</a:t>
            </a:r>
          </a:p>
        </p:txBody>
      </p:sp>
    </p:spTree>
    <p:extLst>
      <p:ext uri="{BB962C8B-B14F-4D97-AF65-F5344CB8AC3E}">
        <p14:creationId xmlns:p14="http://schemas.microsoft.com/office/powerpoint/2010/main" val="2673879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3" name="Rectangle 2"/>
          <p:cNvSpPr/>
          <p:nvPr userDrawn="1"/>
        </p:nvSpPr>
        <p:spPr>
          <a:xfrm>
            <a:off x="81280" y="6146800"/>
            <a:ext cx="77216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9" name="Text Placeholder 8"/>
          <p:cNvSpPr>
            <a:spLocks noGrp="1"/>
          </p:cNvSpPr>
          <p:nvPr>
            <p:ph type="body" sz="quarter" idx="12"/>
          </p:nvPr>
        </p:nvSpPr>
        <p:spPr>
          <a:xfrm>
            <a:off x="263240" y="1524000"/>
            <a:ext cx="8143590" cy="730885"/>
          </a:xfrm>
          <a:prstGeom prst="rect">
            <a:avLst/>
          </a:prstGeom>
        </p:spPr>
        <p:txBody>
          <a:bodyPr/>
          <a:lstStyle>
            <a:lvl1pPr marL="0" indent="0">
              <a:buFontTx/>
              <a:buNone/>
              <a:defRPr b="1">
                <a:latin typeface="Arial"/>
              </a:defRPr>
            </a:lvl1pPr>
          </a:lstStyle>
          <a:p>
            <a:pPr lvl="0"/>
            <a:r>
              <a:rPr lang="en-US" dirty="0"/>
              <a:t>Click to edit Master text styles</a:t>
            </a:r>
          </a:p>
        </p:txBody>
      </p:sp>
      <p:sp>
        <p:nvSpPr>
          <p:cNvPr id="5" name="Slide Number Placeholder 4"/>
          <p:cNvSpPr>
            <a:spLocks noGrp="1"/>
          </p:cNvSpPr>
          <p:nvPr>
            <p:ph type="sldNum" sz="quarter" idx="13"/>
          </p:nvPr>
        </p:nvSpPr>
        <p:spPr/>
        <p:txBody>
          <a:bodyPr/>
          <a:lstStyle/>
          <a:p>
            <a:fld id="{F8C12AA3-6E81-C746-8BB2-6661939CBDDC}" type="slidenum">
              <a:rPr lang="en-US" smtClean="0"/>
              <a:pPr/>
              <a:t>‹#›</a:t>
            </a:fld>
            <a:endParaRPr lang="en-US" dirty="0"/>
          </a:p>
        </p:txBody>
      </p:sp>
      <p:sp>
        <p:nvSpPr>
          <p:cNvPr id="7" name="Title 6"/>
          <p:cNvSpPr>
            <a:spLocks noGrp="1"/>
          </p:cNvSpPr>
          <p:nvPr>
            <p:ph type="title"/>
          </p:nvPr>
        </p:nvSpPr>
        <p:spPr/>
        <p:txBody>
          <a:bodyPr/>
          <a:lstStyle/>
          <a:p>
            <a:r>
              <a:rPr lang="en-US"/>
              <a:t>Click to edit Master title style</a:t>
            </a:r>
          </a:p>
        </p:txBody>
      </p:sp>
      <p:sp>
        <p:nvSpPr>
          <p:cNvPr id="10" name="Rectangle 9"/>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TITLE &amp;</a:t>
            </a:r>
            <a:r>
              <a:rPr lang="en-US" baseline="0" dirty="0">
                <a:latin typeface="Arial"/>
              </a:rPr>
              <a:t> SUBTITLE</a:t>
            </a:r>
            <a:endParaRPr lang="en-US" dirty="0">
              <a:latin typeface="Aria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111" y="6276799"/>
            <a:ext cx="429633" cy="409583"/>
          </a:xfrm>
          <a:prstGeom prst="rect">
            <a:avLst/>
          </a:prstGeom>
        </p:spPr>
      </p:pic>
    </p:spTree>
    <p:extLst>
      <p:ext uri="{BB962C8B-B14F-4D97-AF65-F5344CB8AC3E}">
        <p14:creationId xmlns:p14="http://schemas.microsoft.com/office/powerpoint/2010/main" val="34884082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ent page with eyebrow &amp; image L">
    <p:spTree>
      <p:nvGrpSpPr>
        <p:cNvPr id="1" name=""/>
        <p:cNvGrpSpPr/>
        <p:nvPr/>
      </p:nvGrpSpPr>
      <p:grpSpPr>
        <a:xfrm>
          <a:off x="0" y="0"/>
          <a:ext cx="0" cy="0"/>
          <a:chOff x="0" y="0"/>
          <a:chExt cx="0" cy="0"/>
        </a:xfrm>
      </p:grpSpPr>
      <p:sp>
        <p:nvSpPr>
          <p:cNvPr id="10" name="Rectangle 9"/>
          <p:cNvSpPr/>
          <p:nvPr userDrawn="1"/>
        </p:nvSpPr>
        <p:spPr>
          <a:xfrm>
            <a:off x="2" y="6070601"/>
            <a:ext cx="9144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Arial"/>
            </a:endParaRPr>
          </a:p>
        </p:txBody>
      </p:sp>
      <p:sp>
        <p:nvSpPr>
          <p:cNvPr id="2" name="Title 1"/>
          <p:cNvSpPr>
            <a:spLocks noGrp="1"/>
          </p:cNvSpPr>
          <p:nvPr>
            <p:ph type="title"/>
          </p:nvPr>
        </p:nvSpPr>
        <p:spPr>
          <a:xfrm>
            <a:off x="347473" y="626534"/>
            <a:ext cx="7518225" cy="741501"/>
          </a:xfrm>
        </p:spPr>
        <p:txBody>
          <a:bodyPr lIns="0" tIns="0" rIns="0" bIns="0" anchor="t"/>
          <a:lstStyle>
            <a:lvl1pPr>
              <a:defRPr>
                <a:solidFill>
                  <a:srgbClr val="000000"/>
                </a:solidFill>
              </a:defRPr>
            </a:lvl1pPr>
          </a:lstStyle>
          <a:p>
            <a:r>
              <a:rPr lang="en-US" dirty="0"/>
              <a:t>Click to edit Master title style</a:t>
            </a:r>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4" name="Footer Placeholder 3"/>
          <p:cNvSpPr>
            <a:spLocks noGrp="1"/>
          </p:cNvSpPr>
          <p:nvPr>
            <p:ph type="ftr" sz="quarter" idx="12"/>
          </p:nvPr>
        </p:nvSpPr>
        <p:spPr/>
        <p:txBody>
          <a:bodyPr/>
          <a:lstStyle>
            <a:lvl1pPr>
              <a:defRPr b="0" i="0">
                <a:solidFill>
                  <a:schemeClr val="bg1"/>
                </a:solidFill>
                <a:latin typeface="Arial"/>
                <a:cs typeface="Arial"/>
              </a:defRPr>
            </a:lvl1pPr>
          </a:lstStyle>
          <a:p>
            <a:endParaRPr lang="en-US" dirty="0"/>
          </a:p>
        </p:txBody>
      </p:sp>
      <p:sp>
        <p:nvSpPr>
          <p:cNvPr id="8" name="Text Placeholder 7"/>
          <p:cNvSpPr>
            <a:spLocks noGrp="1"/>
          </p:cNvSpPr>
          <p:nvPr>
            <p:ph type="body" sz="quarter" idx="13"/>
          </p:nvPr>
        </p:nvSpPr>
        <p:spPr>
          <a:xfrm>
            <a:off x="5022851" y="1524001"/>
            <a:ext cx="3794125" cy="4180417"/>
          </a:xfrm>
        </p:spPr>
        <p:txBody>
          <a:bodyPr anchor="ctr">
            <a:normAutofit/>
          </a:bodyPr>
          <a:lstStyle>
            <a:lvl1pPr marL="0" indent="0" algn="l">
              <a:lnSpc>
                <a:spcPct val="120000"/>
              </a:lnSpc>
              <a:spcBef>
                <a:spcPts val="0"/>
              </a:spcBef>
              <a:spcAft>
                <a:spcPts val="800"/>
              </a:spcAft>
              <a:buNone/>
              <a:defRPr sz="2000" b="0" i="0" baseline="0">
                <a:latin typeface="Arial"/>
                <a:cs typeface="Aria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a:t>Click to edit Master text styles</a:t>
            </a:r>
          </a:p>
        </p:txBody>
      </p:sp>
      <p:sp>
        <p:nvSpPr>
          <p:cNvPr id="6" name="Text Placeholder 5"/>
          <p:cNvSpPr>
            <a:spLocks noGrp="1"/>
          </p:cNvSpPr>
          <p:nvPr>
            <p:ph type="body" sz="quarter" idx="14"/>
          </p:nvPr>
        </p:nvSpPr>
        <p:spPr>
          <a:xfrm>
            <a:off x="347473" y="-41636"/>
            <a:ext cx="7608887" cy="626533"/>
          </a:xfrm>
        </p:spPr>
        <p:txBody>
          <a:bodyPr lIns="0" tIns="0" rIns="0" bIns="0" anchor="b">
            <a:normAutofit/>
          </a:bodyPr>
          <a:lstStyle>
            <a:lvl1pPr marL="0" indent="0">
              <a:buNone/>
              <a:defRPr sz="1600" b="1" cap="all">
                <a:solidFill>
                  <a:srgbClr val="000000"/>
                </a:solidFil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a:t>Click to edit Master text styles</a:t>
            </a:r>
          </a:p>
        </p:txBody>
      </p:sp>
      <p:sp>
        <p:nvSpPr>
          <p:cNvPr id="11" name="Rectangle 10"/>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800" dirty="0">
                <a:latin typeface=""/>
              </a:rPr>
              <a:t>CONTENT PAGE WITH </a:t>
            </a:r>
            <a:r>
              <a:rPr lang="en-US" dirty="0">
                <a:latin typeface="Arial"/>
              </a:rPr>
              <a:t>EYEBROW &amp; IMAGE LEFT</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136" y="6293865"/>
            <a:ext cx="409583" cy="392517"/>
          </a:xfrm>
          <a:prstGeom prst="rect">
            <a:avLst/>
          </a:prstGeom>
        </p:spPr>
      </p:pic>
      <p:sp>
        <p:nvSpPr>
          <p:cNvPr id="13" name="Text Placeholder 5"/>
          <p:cNvSpPr>
            <a:spLocks noGrp="1"/>
          </p:cNvSpPr>
          <p:nvPr>
            <p:ph idx="1"/>
          </p:nvPr>
        </p:nvSpPr>
        <p:spPr>
          <a:xfrm>
            <a:off x="345585" y="1428434"/>
            <a:ext cx="8712791" cy="42423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01397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ent page with eyebrow &amp; image R">
    <p:spTree>
      <p:nvGrpSpPr>
        <p:cNvPr id="1" name=""/>
        <p:cNvGrpSpPr/>
        <p:nvPr/>
      </p:nvGrpSpPr>
      <p:grpSpPr>
        <a:xfrm>
          <a:off x="0" y="0"/>
          <a:ext cx="0" cy="0"/>
          <a:chOff x="0" y="0"/>
          <a:chExt cx="0" cy="0"/>
        </a:xfrm>
      </p:grpSpPr>
      <p:sp>
        <p:nvSpPr>
          <p:cNvPr id="10" name="Rectangle 9"/>
          <p:cNvSpPr/>
          <p:nvPr userDrawn="1"/>
        </p:nvSpPr>
        <p:spPr>
          <a:xfrm>
            <a:off x="2" y="6070601"/>
            <a:ext cx="9144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Arial"/>
            </a:endParaRPr>
          </a:p>
        </p:txBody>
      </p:sp>
      <p:sp>
        <p:nvSpPr>
          <p:cNvPr id="2" name="Title 1"/>
          <p:cNvSpPr>
            <a:spLocks noGrp="1"/>
          </p:cNvSpPr>
          <p:nvPr>
            <p:ph type="title"/>
          </p:nvPr>
        </p:nvSpPr>
        <p:spPr>
          <a:xfrm>
            <a:off x="347473" y="626534"/>
            <a:ext cx="7518225" cy="741501"/>
          </a:xfrm>
        </p:spPr>
        <p:txBody>
          <a:bodyPr lIns="0" tIns="0" rIns="0" bIns="0" anchor="t"/>
          <a:lstStyle>
            <a:lvl1pPr>
              <a:defRPr>
                <a:solidFill>
                  <a:srgbClr val="000000"/>
                </a:solidFill>
              </a:defRPr>
            </a:lvl1pPr>
          </a:lstStyle>
          <a:p>
            <a:r>
              <a:rPr lang="en-US" dirty="0"/>
              <a:t>Click to edit Master title style</a:t>
            </a:r>
          </a:p>
        </p:txBody>
      </p:sp>
      <p:sp>
        <p:nvSpPr>
          <p:cNvPr id="3" name="Content Placeholder 2"/>
          <p:cNvSpPr>
            <a:spLocks noGrp="1"/>
          </p:cNvSpPr>
          <p:nvPr>
            <p:ph idx="1"/>
          </p:nvPr>
        </p:nvSpPr>
        <p:spPr>
          <a:xfrm>
            <a:off x="4525795" y="1566332"/>
            <a:ext cx="4766229" cy="4162464"/>
          </a:xfrm>
          <a:prstGeom prst="rect">
            <a:avLst/>
          </a:prstGeom>
        </p:spPr>
        <p:txBody>
          <a:bodyPr/>
          <a:lstStyle>
            <a:lvl1pPr marL="0" indent="0">
              <a:buSzPct val="90000"/>
              <a:buFont typeface="Arial"/>
              <a:buNone/>
              <a:defRPr sz="2000" b="0" i="0">
                <a:latin typeface="Arial"/>
              </a:defRPr>
            </a:lvl1pPr>
            <a:lvl2pPr marL="342900" indent="-228600">
              <a:spcBef>
                <a:spcPts val="0"/>
              </a:spcBef>
              <a:buSzPct val="90000"/>
              <a:buFont typeface="Arial"/>
              <a:buChar char="•"/>
              <a:defRPr sz="2000"/>
            </a:lvl2pPr>
            <a:lvl3pPr marL="685800" indent="-228600">
              <a:buSzPct val="90000"/>
              <a:buFont typeface="Courier New"/>
              <a:buChar char="o"/>
              <a:defRPr sz="2000"/>
            </a:lvl3pPr>
            <a:lvl4pPr marL="1028700" indent="-228600">
              <a:buSzPct val="90000"/>
              <a:buFont typeface="Arial"/>
              <a:buChar char="•"/>
              <a:defRPr sz="2000"/>
            </a:lvl4pPr>
            <a:lvl5pPr marL="1435100" indent="-241300">
              <a:buSzPct val="90000"/>
              <a:buFont typeface="Courier New"/>
              <a:buChar char="o"/>
              <a:tabLs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4" name="Footer Placeholder 3"/>
          <p:cNvSpPr>
            <a:spLocks noGrp="1"/>
          </p:cNvSpPr>
          <p:nvPr>
            <p:ph type="ftr" sz="quarter" idx="12"/>
          </p:nvPr>
        </p:nvSpPr>
        <p:spPr/>
        <p:txBody>
          <a:bodyPr/>
          <a:lstStyle>
            <a:lvl1pPr>
              <a:defRPr b="0" i="0">
                <a:solidFill>
                  <a:srgbClr val="FFFFFF"/>
                </a:solidFill>
                <a:latin typeface="Arial"/>
                <a:cs typeface="Arial"/>
              </a:defRPr>
            </a:lvl1pPr>
          </a:lstStyle>
          <a:p>
            <a:endParaRPr lang="en-US" dirty="0"/>
          </a:p>
        </p:txBody>
      </p:sp>
      <p:sp>
        <p:nvSpPr>
          <p:cNvPr id="8" name="Text Placeholder 7"/>
          <p:cNvSpPr>
            <a:spLocks noGrp="1"/>
          </p:cNvSpPr>
          <p:nvPr>
            <p:ph type="body" sz="quarter" idx="13"/>
          </p:nvPr>
        </p:nvSpPr>
        <p:spPr>
          <a:xfrm>
            <a:off x="257020" y="1524001"/>
            <a:ext cx="3794125" cy="4180417"/>
          </a:xfrm>
        </p:spPr>
        <p:txBody>
          <a:bodyPr anchor="ctr">
            <a:normAutofit/>
          </a:bodyPr>
          <a:lstStyle>
            <a:lvl1pPr marL="0" indent="0" algn="l">
              <a:lnSpc>
                <a:spcPct val="120000"/>
              </a:lnSpc>
              <a:spcBef>
                <a:spcPts val="0"/>
              </a:spcBef>
              <a:spcAft>
                <a:spcPts val="800"/>
              </a:spcAft>
              <a:buNone/>
              <a:defRPr sz="2000" b="0" i="0" baseline="0">
                <a:latin typeface="Arial"/>
                <a:cs typeface="Aria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a:t>Click to edit Master text styles</a:t>
            </a:r>
          </a:p>
        </p:txBody>
      </p:sp>
      <p:sp>
        <p:nvSpPr>
          <p:cNvPr id="6" name="Text Placeholder 5"/>
          <p:cNvSpPr>
            <a:spLocks noGrp="1"/>
          </p:cNvSpPr>
          <p:nvPr>
            <p:ph type="body" sz="quarter" idx="14"/>
          </p:nvPr>
        </p:nvSpPr>
        <p:spPr>
          <a:xfrm>
            <a:off x="347473" y="-41636"/>
            <a:ext cx="7608887" cy="626533"/>
          </a:xfrm>
        </p:spPr>
        <p:txBody>
          <a:bodyPr lIns="0" tIns="0" rIns="0" bIns="0" anchor="b">
            <a:normAutofit/>
          </a:bodyPr>
          <a:lstStyle>
            <a:lvl1pPr marL="0" indent="0">
              <a:buNone/>
              <a:defRPr sz="1600" b="1" cap="all">
                <a:solidFill>
                  <a:srgbClr val="000000"/>
                </a:solidFil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a:t>Click to edit Master text styles</a:t>
            </a:r>
          </a:p>
        </p:txBody>
      </p:sp>
      <p:sp>
        <p:nvSpPr>
          <p:cNvPr id="12" name="Rectangle 11"/>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CONTENT PAGE WITH EYEBROW &amp; IMAGE RIGHT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136" y="6293865"/>
            <a:ext cx="409583" cy="392517"/>
          </a:xfrm>
          <a:prstGeom prst="rect">
            <a:avLst/>
          </a:prstGeom>
        </p:spPr>
      </p:pic>
    </p:spTree>
    <p:extLst>
      <p:ext uri="{BB962C8B-B14F-4D97-AF65-F5344CB8AC3E}">
        <p14:creationId xmlns:p14="http://schemas.microsoft.com/office/powerpoint/2010/main" val="2532202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ext &amp; image right">
    <p:spTree>
      <p:nvGrpSpPr>
        <p:cNvPr id="1" name=""/>
        <p:cNvGrpSpPr/>
        <p:nvPr/>
      </p:nvGrpSpPr>
      <p:grpSpPr>
        <a:xfrm>
          <a:off x="0" y="0"/>
          <a:ext cx="0" cy="0"/>
          <a:chOff x="0" y="0"/>
          <a:chExt cx="0" cy="0"/>
        </a:xfrm>
      </p:grpSpPr>
      <p:sp>
        <p:nvSpPr>
          <p:cNvPr id="10" name="Rectangle 9"/>
          <p:cNvSpPr/>
          <p:nvPr userDrawn="1"/>
        </p:nvSpPr>
        <p:spPr>
          <a:xfrm>
            <a:off x="2" y="6070601"/>
            <a:ext cx="9144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Arial"/>
            </a:endParaRPr>
          </a:p>
        </p:txBody>
      </p:sp>
      <p:sp>
        <p:nvSpPr>
          <p:cNvPr id="2" name="Title 1"/>
          <p:cNvSpPr>
            <a:spLocks noGrp="1"/>
          </p:cNvSpPr>
          <p:nvPr>
            <p:ph type="title"/>
          </p:nvPr>
        </p:nvSpPr>
        <p:spPr/>
        <p:txBody>
          <a:bodyPr/>
          <a:lstStyle>
            <a:lvl1pPr>
              <a:defRPr>
                <a:solidFill>
                  <a:srgbClr val="000000"/>
                </a:solidFill>
              </a:defRPr>
            </a:lvl1pPr>
          </a:lstStyle>
          <a:p>
            <a:r>
              <a:rPr lang="en-US" dirty="0"/>
              <a:t>Click to edit Master title style</a:t>
            </a:r>
          </a:p>
        </p:txBody>
      </p:sp>
      <p:sp>
        <p:nvSpPr>
          <p:cNvPr id="3" name="Content Placeholder 2"/>
          <p:cNvSpPr>
            <a:spLocks noGrp="1"/>
          </p:cNvSpPr>
          <p:nvPr>
            <p:ph idx="1"/>
          </p:nvPr>
        </p:nvSpPr>
        <p:spPr>
          <a:xfrm>
            <a:off x="4525589" y="1428753"/>
            <a:ext cx="4766229" cy="4162464"/>
          </a:xfrm>
          <a:prstGeom prst="rect">
            <a:avLst/>
          </a:prstGeom>
        </p:spPr>
        <p:txBody>
          <a:bodyPr/>
          <a:lstStyle>
            <a:lvl1pPr marL="0" indent="0">
              <a:buSzPct val="90000"/>
              <a:buFont typeface="Arial"/>
              <a:buNone/>
              <a:defRPr sz="2000" b="0" i="0">
                <a:latin typeface="Arial"/>
              </a:defRPr>
            </a:lvl1pPr>
            <a:lvl2pPr marL="342900" indent="-228600">
              <a:spcBef>
                <a:spcPts val="0"/>
              </a:spcBef>
              <a:buSzPct val="90000"/>
              <a:buFont typeface="Arial"/>
              <a:buChar char="•"/>
              <a:defRPr sz="2000"/>
            </a:lvl2pPr>
            <a:lvl3pPr marL="685800" indent="-228600">
              <a:buSzPct val="90000"/>
              <a:buFont typeface="Courier New"/>
              <a:buChar char="o"/>
              <a:defRPr sz="2000"/>
            </a:lvl3pPr>
            <a:lvl4pPr marL="1028700" indent="-228600">
              <a:buSzPct val="90000"/>
              <a:buFont typeface="Arial"/>
              <a:buChar char="•"/>
              <a:defRPr sz="2000"/>
            </a:lvl4pPr>
            <a:lvl5pPr marL="1435100" indent="-241300">
              <a:buSzPct val="90000"/>
              <a:buFont typeface="Courier New"/>
              <a:buChar char="o"/>
              <a:tabLs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4" name="Footer Placeholder 3"/>
          <p:cNvSpPr>
            <a:spLocks noGrp="1"/>
          </p:cNvSpPr>
          <p:nvPr>
            <p:ph type="ftr" sz="quarter" idx="12"/>
          </p:nvPr>
        </p:nvSpPr>
        <p:spPr/>
        <p:txBody>
          <a:bodyPr/>
          <a:lstStyle>
            <a:lvl1pPr>
              <a:defRPr b="0" i="0">
                <a:solidFill>
                  <a:srgbClr val="FFFFFF"/>
                </a:solidFill>
                <a:latin typeface="Arial"/>
                <a:cs typeface="Arial"/>
              </a:defRPr>
            </a:lvl1pPr>
          </a:lstStyle>
          <a:p>
            <a:endParaRPr lang="en-US" dirty="0"/>
          </a:p>
        </p:txBody>
      </p:sp>
      <p:sp>
        <p:nvSpPr>
          <p:cNvPr id="8" name="Text Placeholder 7"/>
          <p:cNvSpPr>
            <a:spLocks noGrp="1"/>
          </p:cNvSpPr>
          <p:nvPr>
            <p:ph type="body" sz="quarter" idx="13"/>
          </p:nvPr>
        </p:nvSpPr>
        <p:spPr>
          <a:xfrm>
            <a:off x="257020" y="1375839"/>
            <a:ext cx="3794125" cy="4180417"/>
          </a:xfrm>
        </p:spPr>
        <p:txBody>
          <a:bodyPr anchor="ctr">
            <a:normAutofit/>
          </a:bodyPr>
          <a:lstStyle>
            <a:lvl1pPr marL="0" indent="0" algn="l">
              <a:lnSpc>
                <a:spcPct val="120000"/>
              </a:lnSpc>
              <a:spcBef>
                <a:spcPts val="0"/>
              </a:spcBef>
              <a:spcAft>
                <a:spcPts val="800"/>
              </a:spcAft>
              <a:buNone/>
              <a:defRPr sz="2000" b="0" i="0" baseline="0">
                <a:latin typeface="Arial"/>
                <a:cs typeface="Aria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a:t>Click to edit Master text styles</a:t>
            </a:r>
          </a:p>
        </p:txBody>
      </p:sp>
      <p:sp>
        <p:nvSpPr>
          <p:cNvPr id="9" name="Rectangle 8"/>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TEXT</a:t>
            </a:r>
            <a:r>
              <a:rPr lang="en-US" baseline="0" dirty="0">
                <a:latin typeface="Arial"/>
              </a:rPr>
              <a:t> &amp;</a:t>
            </a:r>
            <a:r>
              <a:rPr lang="en-US" dirty="0">
                <a:latin typeface="Arial"/>
              </a:rPr>
              <a:t> IMAGE RIGHT</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136" y="6293865"/>
            <a:ext cx="409583" cy="392517"/>
          </a:xfrm>
          <a:prstGeom prst="rect">
            <a:avLst/>
          </a:prstGeom>
        </p:spPr>
      </p:pic>
    </p:spTree>
    <p:extLst>
      <p:ext uri="{BB962C8B-B14F-4D97-AF65-F5344CB8AC3E}">
        <p14:creationId xmlns:p14="http://schemas.microsoft.com/office/powerpoint/2010/main" val="3892921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xt &amp; image left">
    <p:spTree>
      <p:nvGrpSpPr>
        <p:cNvPr id="1" name=""/>
        <p:cNvGrpSpPr/>
        <p:nvPr/>
      </p:nvGrpSpPr>
      <p:grpSpPr>
        <a:xfrm>
          <a:off x="0" y="0"/>
          <a:ext cx="0" cy="0"/>
          <a:chOff x="0" y="0"/>
          <a:chExt cx="0" cy="0"/>
        </a:xfrm>
      </p:grpSpPr>
      <p:sp>
        <p:nvSpPr>
          <p:cNvPr id="10" name="Rectangle 9"/>
          <p:cNvSpPr/>
          <p:nvPr userDrawn="1"/>
        </p:nvSpPr>
        <p:spPr>
          <a:xfrm>
            <a:off x="2" y="6070601"/>
            <a:ext cx="9144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Arial"/>
            </a:endParaRPr>
          </a:p>
        </p:txBody>
      </p:sp>
      <p:sp>
        <p:nvSpPr>
          <p:cNvPr id="2" name="Title 1"/>
          <p:cNvSpPr>
            <a:spLocks noGrp="1"/>
          </p:cNvSpPr>
          <p:nvPr>
            <p:ph type="title"/>
          </p:nvPr>
        </p:nvSpPr>
        <p:spPr/>
        <p:txBody>
          <a:bodyPr/>
          <a:lstStyle>
            <a:lvl1pPr>
              <a:defRPr>
                <a:solidFill>
                  <a:srgbClr val="000000"/>
                </a:solidFill>
              </a:defRPr>
            </a:lvl1pPr>
          </a:lstStyle>
          <a:p>
            <a:r>
              <a:rPr lang="en-US" dirty="0"/>
              <a:t>Click to edit Master title style</a:t>
            </a:r>
          </a:p>
        </p:txBody>
      </p:sp>
      <p:sp>
        <p:nvSpPr>
          <p:cNvPr id="3" name="Content Placeholder 2"/>
          <p:cNvSpPr>
            <a:spLocks noGrp="1"/>
          </p:cNvSpPr>
          <p:nvPr>
            <p:ph idx="1"/>
          </p:nvPr>
        </p:nvSpPr>
        <p:spPr>
          <a:xfrm>
            <a:off x="353495" y="1439336"/>
            <a:ext cx="4766229" cy="4162464"/>
          </a:xfrm>
          <a:prstGeom prst="rect">
            <a:avLst/>
          </a:prstGeom>
        </p:spPr>
        <p:txBody>
          <a:bodyPr/>
          <a:lstStyle>
            <a:lvl1pPr marL="0" indent="0">
              <a:buSzPct val="90000"/>
              <a:buFont typeface="Arial"/>
              <a:buNone/>
              <a:defRPr sz="2000" b="0" i="0">
                <a:latin typeface="Arial"/>
              </a:defRPr>
            </a:lvl1pPr>
            <a:lvl2pPr marL="342900" indent="-228600">
              <a:spcBef>
                <a:spcPts val="0"/>
              </a:spcBef>
              <a:buSzPct val="90000"/>
              <a:buFont typeface="Arial"/>
              <a:buChar char="•"/>
              <a:defRPr sz="2000"/>
            </a:lvl2pPr>
            <a:lvl3pPr marL="685800" indent="-228600">
              <a:buSzPct val="90000"/>
              <a:buFont typeface="Courier New"/>
              <a:buChar char="o"/>
              <a:defRPr sz="2000"/>
            </a:lvl3pPr>
            <a:lvl4pPr marL="1028700" indent="-228600">
              <a:buSzPct val="90000"/>
              <a:buFont typeface="Arial"/>
              <a:buChar char="•"/>
              <a:defRPr sz="2000"/>
            </a:lvl4pPr>
            <a:lvl5pPr marL="1435100" indent="-241300">
              <a:buSzPct val="90000"/>
              <a:buFont typeface="Courier New"/>
              <a:buChar char="o"/>
              <a:tabLs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4" name="Footer Placeholder 3"/>
          <p:cNvSpPr>
            <a:spLocks noGrp="1"/>
          </p:cNvSpPr>
          <p:nvPr>
            <p:ph type="ftr" sz="quarter" idx="12"/>
          </p:nvPr>
        </p:nvSpPr>
        <p:spPr/>
        <p:txBody>
          <a:bodyPr/>
          <a:lstStyle>
            <a:lvl1pPr>
              <a:defRPr b="0" i="0">
                <a:solidFill>
                  <a:schemeClr val="bg1"/>
                </a:solidFill>
                <a:latin typeface="Arial"/>
                <a:cs typeface="Arial"/>
              </a:defRPr>
            </a:lvl1pPr>
          </a:lstStyle>
          <a:p>
            <a:endParaRPr lang="en-US" dirty="0"/>
          </a:p>
        </p:txBody>
      </p:sp>
      <p:sp>
        <p:nvSpPr>
          <p:cNvPr id="8" name="Text Placeholder 7"/>
          <p:cNvSpPr>
            <a:spLocks noGrp="1"/>
          </p:cNvSpPr>
          <p:nvPr>
            <p:ph type="body" sz="quarter" idx="13"/>
          </p:nvPr>
        </p:nvSpPr>
        <p:spPr>
          <a:xfrm>
            <a:off x="5035060" y="1524001"/>
            <a:ext cx="3794125" cy="4180417"/>
          </a:xfrm>
        </p:spPr>
        <p:txBody>
          <a:bodyPr anchor="ctr">
            <a:normAutofit/>
          </a:bodyPr>
          <a:lstStyle>
            <a:lvl1pPr marL="0" indent="0" algn="l">
              <a:lnSpc>
                <a:spcPct val="120000"/>
              </a:lnSpc>
              <a:spcBef>
                <a:spcPts val="0"/>
              </a:spcBef>
              <a:spcAft>
                <a:spcPts val="800"/>
              </a:spcAft>
              <a:buNone/>
              <a:defRPr sz="2000" b="0" i="0" baseline="0">
                <a:latin typeface="Arial"/>
                <a:cs typeface="Aria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a:t>Click to edit Master text styles</a:t>
            </a:r>
          </a:p>
        </p:txBody>
      </p:sp>
      <p:sp>
        <p:nvSpPr>
          <p:cNvPr id="9" name="Rectangle 8"/>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TEXT </a:t>
            </a:r>
            <a:r>
              <a:rPr lang="en-US" baseline="0" dirty="0">
                <a:latin typeface="Arial"/>
              </a:rPr>
              <a:t>&amp;</a:t>
            </a:r>
            <a:r>
              <a:rPr lang="en-US" dirty="0">
                <a:latin typeface="Arial"/>
              </a:rPr>
              <a:t> IMAGE LEFT</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136" y="6293865"/>
            <a:ext cx="409583" cy="392517"/>
          </a:xfrm>
          <a:prstGeom prst="rect">
            <a:avLst/>
          </a:prstGeom>
        </p:spPr>
      </p:pic>
    </p:spTree>
    <p:extLst>
      <p:ext uri="{BB962C8B-B14F-4D97-AF65-F5344CB8AC3E}">
        <p14:creationId xmlns:p14="http://schemas.microsoft.com/office/powerpoint/2010/main" val="448286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2"/>
          </p:nvPr>
        </p:nvSpPr>
        <p:spPr/>
        <p:txBody>
          <a:bodyPr/>
          <a:lstStyle/>
          <a:p>
            <a:fld id="{F8C12AA3-6E81-C746-8BB2-6661939CBDDC}" type="slidenum">
              <a:rPr lang="en-US" smtClean="0"/>
              <a:pPr/>
              <a:t>‹#›</a:t>
            </a:fld>
            <a:endParaRPr lang="en-US" dirty="0"/>
          </a:p>
        </p:txBody>
      </p:sp>
      <p:sp>
        <p:nvSpPr>
          <p:cNvPr id="3" name="Footer Placeholder 2"/>
          <p:cNvSpPr>
            <a:spLocks noGrp="1"/>
          </p:cNvSpPr>
          <p:nvPr>
            <p:ph type="ftr" sz="quarter" idx="14"/>
          </p:nvPr>
        </p:nvSpPr>
        <p:spPr>
          <a:xfrm>
            <a:off x="344375" y="6360027"/>
            <a:ext cx="5312960" cy="209549"/>
          </a:xfrm>
        </p:spPr>
        <p:txBody>
          <a:bodyPr/>
          <a:lstStyle/>
          <a:p>
            <a:endParaRPr lang="en-US" dirty="0"/>
          </a:p>
        </p:txBody>
      </p:sp>
      <p:sp>
        <p:nvSpPr>
          <p:cNvPr id="6" name="Rectangle 5"/>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TEXT</a:t>
            </a:r>
            <a:r>
              <a:rPr lang="en-US" baseline="0" dirty="0">
                <a:latin typeface="Arial"/>
              </a:rPr>
              <a:t> ONLY </a:t>
            </a:r>
            <a:r>
              <a:rPr lang="en-US" dirty="0">
                <a:latin typeface="Arial"/>
              </a:rPr>
              <a:t>PAGE</a:t>
            </a:r>
          </a:p>
        </p:txBody>
      </p:sp>
      <p:sp>
        <p:nvSpPr>
          <p:cNvPr id="8" name="Text Placeholder 5"/>
          <p:cNvSpPr>
            <a:spLocks noGrp="1"/>
          </p:cNvSpPr>
          <p:nvPr>
            <p:ph idx="1"/>
          </p:nvPr>
        </p:nvSpPr>
        <p:spPr>
          <a:xfrm>
            <a:off x="345585" y="1428434"/>
            <a:ext cx="8712791" cy="42423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58299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nk ">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9" name="Rectangle 8"/>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BLANK</a:t>
            </a:r>
          </a:p>
        </p:txBody>
      </p:sp>
    </p:spTree>
    <p:extLst>
      <p:ext uri="{BB962C8B-B14F-4D97-AF65-F5344CB8AC3E}">
        <p14:creationId xmlns:p14="http://schemas.microsoft.com/office/powerpoint/2010/main" val="5461962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xtra vertical space">
    <p:spTree>
      <p:nvGrpSpPr>
        <p:cNvPr id="1" name=""/>
        <p:cNvGrpSpPr/>
        <p:nvPr/>
      </p:nvGrpSpPr>
      <p:grpSpPr>
        <a:xfrm>
          <a:off x="0" y="0"/>
          <a:ext cx="0" cy="0"/>
          <a:chOff x="0" y="0"/>
          <a:chExt cx="0" cy="0"/>
        </a:xfrm>
      </p:grpSpPr>
      <p:sp>
        <p:nvSpPr>
          <p:cNvPr id="14" name="Rectangle 13"/>
          <p:cNvSpPr/>
          <p:nvPr userDrawn="1"/>
        </p:nvSpPr>
        <p:spPr>
          <a:xfrm>
            <a:off x="-82549" y="-8373"/>
            <a:ext cx="9418320" cy="207264"/>
          </a:xfrm>
          <a:prstGeom prst="rect">
            <a:avLst/>
          </a:prstGeom>
          <a:gradFill flip="none" rotWithShape="1">
            <a:gsLst>
              <a:gs pos="26000">
                <a:schemeClr val="tx2"/>
              </a:gs>
              <a:gs pos="100000">
                <a:srgbClr val="008745"/>
              </a:gs>
              <a:gs pos="0">
                <a:srgbClr val="008745"/>
              </a:gs>
              <a:gs pos="71000">
                <a:schemeClr val="tx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Arial"/>
            </a:endParaRPr>
          </a:p>
        </p:txBody>
      </p:sp>
      <p:sp>
        <p:nvSpPr>
          <p:cNvPr id="2" name="Title 1"/>
          <p:cNvSpPr>
            <a:spLocks noGrp="1"/>
          </p:cNvSpPr>
          <p:nvPr>
            <p:ph type="title"/>
          </p:nvPr>
        </p:nvSpPr>
        <p:spPr>
          <a:xfrm>
            <a:off x="347472" y="256033"/>
            <a:ext cx="5832760" cy="954793"/>
          </a:xfrm>
        </p:spPr>
        <p:txBody>
          <a:bodyPr/>
          <a:lstStyle>
            <a:lvl1pPr>
              <a:defRPr>
                <a:solidFill>
                  <a:srgbClr val="000000"/>
                </a:solidFill>
              </a:defRPr>
            </a:lvl1pPr>
          </a:lstStyle>
          <a:p>
            <a:r>
              <a:rPr lang="en-US" dirty="0"/>
              <a:t>Click to edit Master title style</a:t>
            </a:r>
          </a:p>
        </p:txBody>
      </p:sp>
      <p:sp>
        <p:nvSpPr>
          <p:cNvPr id="3" name="Slide Number Placeholder 2"/>
          <p:cNvSpPr>
            <a:spLocks noGrp="1"/>
          </p:cNvSpPr>
          <p:nvPr>
            <p:ph type="sldNum" sz="quarter" idx="11"/>
          </p:nvPr>
        </p:nvSpPr>
        <p:spPr/>
        <p:txBody>
          <a:bodyPr/>
          <a:lstStyle/>
          <a:p>
            <a:fld id="{990CBC6E-F1C2-1F47-ABA1-B1BBE767C3DA}" type="slidenum">
              <a:rPr lang="en-US" smtClean="0"/>
              <a:pPr/>
              <a:t>‹#›</a:t>
            </a:fld>
            <a:endParaRPr lang="en-US" dirty="0"/>
          </a:p>
        </p:txBody>
      </p:sp>
      <p:sp>
        <p:nvSpPr>
          <p:cNvPr id="4" name="Footer Placeholder 3"/>
          <p:cNvSpPr>
            <a:spLocks noGrp="1"/>
          </p:cNvSpPr>
          <p:nvPr>
            <p:ph type="ftr" sz="quarter" idx="12"/>
          </p:nvPr>
        </p:nvSpPr>
        <p:spPr>
          <a:xfrm>
            <a:off x="704088" y="6360027"/>
            <a:ext cx="5312960" cy="209549"/>
          </a:xfrm>
        </p:spPr>
        <p:txBody>
          <a:bodyPr/>
          <a:lstStyle/>
          <a:p>
            <a:endParaRPr lang="en-US" dirty="0"/>
          </a:p>
        </p:txBody>
      </p:sp>
      <p:sp>
        <p:nvSpPr>
          <p:cNvPr id="9" name="Rectangle 8"/>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EXTRA VERTICAL SPACE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111" y="6276799"/>
            <a:ext cx="429633" cy="409583"/>
          </a:xfrm>
          <a:prstGeom prst="rect">
            <a:avLst/>
          </a:prstGeom>
        </p:spPr>
      </p:pic>
      <p:sp>
        <p:nvSpPr>
          <p:cNvPr id="11" name="Text Placeholder 5"/>
          <p:cNvSpPr>
            <a:spLocks noGrp="1"/>
          </p:cNvSpPr>
          <p:nvPr>
            <p:ph idx="1"/>
          </p:nvPr>
        </p:nvSpPr>
        <p:spPr>
          <a:xfrm>
            <a:off x="345585" y="1428434"/>
            <a:ext cx="8712791" cy="42423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30514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ontent page Bottom Bar">
    <p:spTree>
      <p:nvGrpSpPr>
        <p:cNvPr id="1" name=""/>
        <p:cNvGrpSpPr/>
        <p:nvPr/>
      </p:nvGrpSpPr>
      <p:grpSpPr>
        <a:xfrm>
          <a:off x="0" y="0"/>
          <a:ext cx="0" cy="0"/>
          <a:chOff x="0" y="0"/>
          <a:chExt cx="0" cy="0"/>
        </a:xfrm>
      </p:grpSpPr>
      <p:sp>
        <p:nvSpPr>
          <p:cNvPr id="5" name="Rectangle 4"/>
          <p:cNvSpPr/>
          <p:nvPr userDrawn="1"/>
        </p:nvSpPr>
        <p:spPr>
          <a:xfrm>
            <a:off x="2" y="6070601"/>
            <a:ext cx="9144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Arial"/>
            </a:endParaRPr>
          </a:p>
        </p:txBody>
      </p:sp>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Slide Number Placeholder 2"/>
          <p:cNvSpPr>
            <a:spLocks noGrp="1"/>
          </p:cNvSpPr>
          <p:nvPr>
            <p:ph type="sldNum" sz="quarter" idx="11"/>
          </p:nvPr>
        </p:nvSpPr>
        <p:spPr/>
        <p:txBody>
          <a:bodyPr/>
          <a:lstStyle>
            <a:lvl1pPr>
              <a:defRPr>
                <a:solidFill>
                  <a:srgbClr val="FFFFFF"/>
                </a:solidFill>
              </a:defRPr>
            </a:lvl1pPr>
          </a:lstStyle>
          <a:p>
            <a:fld id="{990CBC6E-F1C2-1F47-ABA1-B1BBE767C3DA}" type="slidenum">
              <a:rPr lang="en-US" smtClean="0"/>
              <a:pPr/>
              <a:t>‹#›</a:t>
            </a:fld>
            <a:endParaRPr lang="en-US" dirty="0"/>
          </a:p>
        </p:txBody>
      </p:sp>
      <p:sp>
        <p:nvSpPr>
          <p:cNvPr id="4" name="Footer Placeholder 3"/>
          <p:cNvSpPr>
            <a:spLocks noGrp="1"/>
          </p:cNvSpPr>
          <p:nvPr>
            <p:ph type="ftr" sz="quarter" idx="12"/>
          </p:nvPr>
        </p:nvSpPr>
        <p:spPr/>
        <p:txBody>
          <a:bodyPr/>
          <a:lstStyle>
            <a:lvl1pPr>
              <a:defRPr>
                <a:solidFill>
                  <a:schemeClr val="bg1"/>
                </a:solidFill>
              </a:defRPr>
            </a:lvl1pPr>
          </a:lstStyle>
          <a:p>
            <a:endParaRPr lang="en-US" dirty="0"/>
          </a:p>
        </p:txBody>
      </p:sp>
      <p:sp>
        <p:nvSpPr>
          <p:cNvPr id="9" name="Rectangle 8"/>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CONTENT PAGE BOTTOM GREEN BAR</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136" y="6293865"/>
            <a:ext cx="409583" cy="392517"/>
          </a:xfrm>
          <a:prstGeom prst="rect">
            <a:avLst/>
          </a:prstGeom>
        </p:spPr>
      </p:pic>
      <p:sp>
        <p:nvSpPr>
          <p:cNvPr id="8" name="Content Placeholder 7"/>
          <p:cNvSpPr>
            <a:spLocks noGrp="1"/>
          </p:cNvSpPr>
          <p:nvPr>
            <p:ph sz="quarter" idx="14"/>
          </p:nvPr>
        </p:nvSpPr>
        <p:spPr>
          <a:xfrm>
            <a:off x="350157" y="1153276"/>
            <a:ext cx="8381093" cy="4242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72124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Right 1/2 page bleed">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652762" y="1142999"/>
            <a:ext cx="5491238" cy="5731933"/>
          </a:xfrm>
          <a:prstGeom prst="rect">
            <a:avLst/>
          </a:prstGeom>
          <a:solidFill>
            <a:schemeClr val="bg1">
              <a:lumMod val="95000"/>
            </a:schemeClr>
          </a:solidFill>
        </p:spPr>
        <p:txBody>
          <a:bodyPr/>
          <a:lstStyle>
            <a:lvl1pPr>
              <a:buSzPct val="100000"/>
              <a:defRPr/>
            </a:lvl1pPr>
          </a:lstStyle>
          <a:p>
            <a:r>
              <a:rPr lang="en-US" dirty="0"/>
              <a:t>Drag picture to placeholder or click icon to add</a:t>
            </a:r>
          </a:p>
        </p:txBody>
      </p:sp>
      <p:sp>
        <p:nvSpPr>
          <p:cNvPr id="13" name="Content Placeholder 2"/>
          <p:cNvSpPr>
            <a:spLocks noGrp="1"/>
          </p:cNvSpPr>
          <p:nvPr>
            <p:ph sz="half" idx="11"/>
          </p:nvPr>
        </p:nvSpPr>
        <p:spPr>
          <a:xfrm>
            <a:off x="347904" y="1422118"/>
            <a:ext cx="3154874" cy="5096692"/>
          </a:xfrm>
          <a:prstGeom prst="rect">
            <a:avLst/>
          </a:prstGeom>
        </p:spPr>
        <p:txBody>
          <a:bodyPr>
            <a:normAutofit/>
          </a:bodyPr>
          <a:lstStyle>
            <a:lvl1pPr marL="0" indent="0">
              <a:buClrTx/>
              <a:buSzPct val="100000"/>
              <a:buNone/>
              <a:defRPr sz="2400">
                <a:solidFill>
                  <a:schemeClr val="tx1"/>
                </a:solidFill>
              </a:defRPr>
            </a:lvl1pPr>
            <a:lvl2pPr marL="192024" indent="-192024">
              <a:buClrTx/>
              <a:buSzPct val="100000"/>
              <a:buFont typeface="Arial"/>
              <a:buChar char="•"/>
              <a:defRPr sz="2400">
                <a:solidFill>
                  <a:schemeClr val="tx1"/>
                </a:solidFill>
              </a:defRPr>
            </a:lvl2pPr>
            <a:lvl3pPr>
              <a:buClr>
                <a:srgbClr val="006601"/>
              </a:buClr>
              <a:defRPr sz="1600"/>
            </a:lvl3pPr>
            <a:lvl4pPr>
              <a:buClr>
                <a:srgbClr val="006601"/>
              </a:buClr>
              <a:defRPr sz="1600"/>
            </a:lvl4pPr>
            <a:lvl5pPr>
              <a:buClr>
                <a:srgbClr val="006601"/>
              </a:buCl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3" name="Slide Number Placeholder 2"/>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7" name="Rectangle 6"/>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PHOTO RIGHT, ½-PAGE BLEED</a:t>
            </a:r>
          </a:p>
        </p:txBody>
      </p:sp>
    </p:spTree>
    <p:extLst>
      <p:ext uri="{BB962C8B-B14F-4D97-AF65-F5344CB8AC3E}">
        <p14:creationId xmlns:p14="http://schemas.microsoft.com/office/powerpoint/2010/main" val="3456121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Left 1/2 page bleed">
    <p:spTree>
      <p:nvGrpSpPr>
        <p:cNvPr id="1" name=""/>
        <p:cNvGrpSpPr/>
        <p:nvPr/>
      </p:nvGrpSpPr>
      <p:grpSpPr>
        <a:xfrm>
          <a:off x="0" y="0"/>
          <a:ext cx="0" cy="0"/>
          <a:chOff x="0" y="0"/>
          <a:chExt cx="0" cy="0"/>
        </a:xfrm>
      </p:grpSpPr>
      <p:sp>
        <p:nvSpPr>
          <p:cNvPr id="13" name="Content Placeholder 2"/>
          <p:cNvSpPr>
            <a:spLocks noGrp="1"/>
          </p:cNvSpPr>
          <p:nvPr>
            <p:ph sz="half" idx="11"/>
          </p:nvPr>
        </p:nvSpPr>
        <p:spPr>
          <a:xfrm>
            <a:off x="5721803" y="1539999"/>
            <a:ext cx="3154874" cy="5093208"/>
          </a:xfrm>
          <a:prstGeom prst="rect">
            <a:avLst/>
          </a:prstGeom>
        </p:spPr>
        <p:txBody>
          <a:bodyPr>
            <a:normAutofit/>
          </a:bodyPr>
          <a:lstStyle>
            <a:lvl1pPr marL="0" indent="0">
              <a:buClrTx/>
              <a:buSzPct val="100000"/>
              <a:buNone/>
              <a:defRPr sz="2400">
                <a:solidFill>
                  <a:schemeClr val="tx1"/>
                </a:solidFill>
              </a:defRPr>
            </a:lvl1pPr>
            <a:lvl2pPr marL="192024" indent="-192024">
              <a:buClrTx/>
              <a:buSzPct val="100000"/>
              <a:buFont typeface="Arial"/>
              <a:buChar char="•"/>
              <a:defRPr sz="2400">
                <a:solidFill>
                  <a:schemeClr val="tx1"/>
                </a:solidFill>
              </a:defRPr>
            </a:lvl2pPr>
            <a:lvl3pPr>
              <a:buClr>
                <a:srgbClr val="006601"/>
              </a:buClr>
              <a:defRPr sz="1600"/>
            </a:lvl3pPr>
            <a:lvl4pPr>
              <a:buClr>
                <a:srgbClr val="006601"/>
              </a:buClr>
              <a:defRPr sz="1600"/>
            </a:lvl4pPr>
            <a:lvl5pPr>
              <a:buClr>
                <a:srgbClr val="006601"/>
              </a:buCl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8" name="Picture Placeholder 7"/>
          <p:cNvSpPr>
            <a:spLocks noGrp="1"/>
          </p:cNvSpPr>
          <p:nvPr>
            <p:ph type="pic" sz="quarter" idx="10"/>
          </p:nvPr>
        </p:nvSpPr>
        <p:spPr>
          <a:xfrm>
            <a:off x="0" y="1143000"/>
            <a:ext cx="5491238" cy="5715000"/>
          </a:xfrm>
          <a:prstGeom prst="rect">
            <a:avLst/>
          </a:prstGeom>
          <a:solidFill>
            <a:schemeClr val="bg1">
              <a:lumMod val="95000"/>
            </a:schemeClr>
          </a:solidFill>
        </p:spPr>
        <p:txBody>
          <a:bodyPr/>
          <a:lstStyle>
            <a:lvl1pPr>
              <a:buSzPct val="100000"/>
              <a:defRPr/>
            </a:lvl1pPr>
          </a:lstStyle>
          <a:p>
            <a:r>
              <a:rPr lang="en-US" dirty="0"/>
              <a:t>Drag picture to placeholder or click icon to add</a:t>
            </a:r>
          </a:p>
        </p:txBody>
      </p:sp>
      <p:sp>
        <p:nvSpPr>
          <p:cNvPr id="3" name="Slide Number Placeholder 2"/>
          <p:cNvSpPr>
            <a:spLocks noGrp="1"/>
          </p:cNvSpPr>
          <p:nvPr>
            <p:ph type="sldNum" sz="quarter" idx="12"/>
          </p:nvPr>
        </p:nvSpPr>
        <p:spPr/>
        <p:txBody>
          <a:bodyPr/>
          <a:lstStyle/>
          <a:p>
            <a:fld id="{F8C12AA3-6E81-C746-8BB2-6661939CBDDC}"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7" name="Rectangle 6"/>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PHOTO LEFT, ½-PAGE BLEED</a:t>
            </a:r>
          </a:p>
        </p:txBody>
      </p:sp>
    </p:spTree>
    <p:extLst>
      <p:ext uri="{BB962C8B-B14F-4D97-AF65-F5344CB8AC3E}">
        <p14:creationId xmlns:p14="http://schemas.microsoft.com/office/powerpoint/2010/main" val="2293925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with Title bar">
    <p:spTree>
      <p:nvGrpSpPr>
        <p:cNvPr id="1" name=""/>
        <p:cNvGrpSpPr/>
        <p:nvPr/>
      </p:nvGrpSpPr>
      <p:grpSpPr>
        <a:xfrm>
          <a:off x="0" y="0"/>
          <a:ext cx="0" cy="0"/>
          <a:chOff x="0" y="0"/>
          <a:chExt cx="0" cy="0"/>
        </a:xfrm>
      </p:grpSpPr>
      <p:sp>
        <p:nvSpPr>
          <p:cNvPr id="7" name="Rectangle 6"/>
          <p:cNvSpPr/>
          <p:nvPr userDrawn="1"/>
        </p:nvSpPr>
        <p:spPr>
          <a:xfrm>
            <a:off x="81280" y="6146800"/>
            <a:ext cx="77216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6110" y="6192079"/>
            <a:ext cx="571500" cy="548640"/>
          </a:xfrm>
          <a:prstGeom prst="rect">
            <a:avLst/>
          </a:prstGeom>
        </p:spPr>
      </p:pic>
      <p:sp>
        <p:nvSpPr>
          <p:cNvPr id="8" name="Rectangle 7"/>
          <p:cNvSpPr/>
          <p:nvPr userDrawn="1"/>
        </p:nvSpPr>
        <p:spPr>
          <a:xfrm>
            <a:off x="145790" y="6146800"/>
            <a:ext cx="77216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3" name="Picture Placeholder 2"/>
          <p:cNvSpPr>
            <a:spLocks noGrp="1"/>
          </p:cNvSpPr>
          <p:nvPr>
            <p:ph type="pic" idx="1"/>
          </p:nvPr>
        </p:nvSpPr>
        <p:spPr>
          <a:xfrm>
            <a:off x="0" y="1143000"/>
            <a:ext cx="9144000" cy="5715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 name="Slide Number Placeholder 1"/>
          <p:cNvSpPr>
            <a:spLocks noGrp="1"/>
          </p:cNvSpPr>
          <p:nvPr>
            <p:ph type="sldNum" sz="quarter" idx="10"/>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10" name="Title 9"/>
          <p:cNvSpPr>
            <a:spLocks noGrp="1"/>
          </p:cNvSpPr>
          <p:nvPr>
            <p:ph type="title"/>
          </p:nvPr>
        </p:nvSpPr>
        <p:spPr/>
        <p:txBody>
          <a:bodyPr/>
          <a:lstStyle/>
          <a:p>
            <a:r>
              <a:rPr lang="en-US" dirty="0"/>
              <a:t>Click to edit Master title style</a:t>
            </a:r>
          </a:p>
        </p:txBody>
      </p:sp>
      <p:sp>
        <p:nvSpPr>
          <p:cNvPr id="9" name="Rectangle 8"/>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PICTURE</a:t>
            </a:r>
            <a:r>
              <a:rPr lang="en-US" baseline="0" dirty="0">
                <a:latin typeface="Arial"/>
              </a:rPr>
              <a:t> WITH TITLE BAR</a:t>
            </a:r>
            <a:endParaRPr lang="en-US" dirty="0">
              <a:latin typeface="Arial"/>
            </a:endParaRPr>
          </a:p>
        </p:txBody>
      </p:sp>
    </p:spTree>
    <p:extLst>
      <p:ext uri="{BB962C8B-B14F-4D97-AF65-F5344CB8AC3E}">
        <p14:creationId xmlns:p14="http://schemas.microsoft.com/office/powerpoint/2010/main" val="353559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Rectangle 4"/>
          <p:cNvSpPr/>
          <p:nvPr userDrawn="1"/>
        </p:nvSpPr>
        <p:spPr>
          <a:xfrm>
            <a:off x="81280" y="6146800"/>
            <a:ext cx="77216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7" name="Table Placeholder 6"/>
          <p:cNvSpPr>
            <a:spLocks noGrp="1"/>
          </p:cNvSpPr>
          <p:nvPr>
            <p:ph type="tbl" sz="quarter" idx="10"/>
          </p:nvPr>
        </p:nvSpPr>
        <p:spPr>
          <a:xfrm>
            <a:off x="354850" y="1459274"/>
            <a:ext cx="8229600" cy="4497033"/>
          </a:xfrm>
          <a:prstGeom prst="rect">
            <a:avLst/>
          </a:prstGeom>
        </p:spPr>
        <p:txBody>
          <a:bodyPr>
            <a:normAutofit/>
          </a:bodyPr>
          <a:lstStyle>
            <a:lvl1pPr marL="0" indent="0">
              <a:buNone/>
              <a:defRPr sz="2200"/>
            </a:lvl1pPr>
          </a:lstStyle>
          <a:p>
            <a:endParaRPr lang="en-US" dirty="0"/>
          </a:p>
        </p:txBody>
      </p:sp>
      <p:sp>
        <p:nvSpPr>
          <p:cNvPr id="3" name="Slide Number Placeholder 2"/>
          <p:cNvSpPr>
            <a:spLocks noGrp="1"/>
          </p:cNvSpPr>
          <p:nvPr>
            <p:ph type="sldNum" sz="quarter" idx="11"/>
          </p:nvPr>
        </p:nvSpPr>
        <p:spPr/>
        <p:txBody>
          <a:bodyPr/>
          <a:lstStyle/>
          <a:p>
            <a:fld id="{F8C12AA3-6E81-C746-8BB2-6661939CBDDC}" type="slidenum">
              <a:rPr lang="en-US" smtClean="0"/>
              <a:pPr/>
              <a:t>‹#›</a:t>
            </a:fld>
            <a:endParaRPr lang="en-US" dirty="0"/>
          </a:p>
        </p:txBody>
      </p:sp>
      <p:sp>
        <p:nvSpPr>
          <p:cNvPr id="6" name="Rectangle 5"/>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TABLE WITH TITLE</a:t>
            </a:r>
          </a:p>
        </p:txBody>
      </p:sp>
    </p:spTree>
    <p:extLst>
      <p:ext uri="{BB962C8B-B14F-4D97-AF65-F5344CB8AC3E}">
        <p14:creationId xmlns:p14="http://schemas.microsoft.com/office/powerpoint/2010/main" val="2942604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hart with title &amp; subtitle">
    <p:spTree>
      <p:nvGrpSpPr>
        <p:cNvPr id="1" name=""/>
        <p:cNvGrpSpPr/>
        <p:nvPr/>
      </p:nvGrpSpPr>
      <p:grpSpPr>
        <a:xfrm>
          <a:off x="0" y="0"/>
          <a:ext cx="0" cy="0"/>
          <a:chOff x="0" y="0"/>
          <a:chExt cx="0" cy="0"/>
        </a:xfrm>
      </p:grpSpPr>
      <p:sp>
        <p:nvSpPr>
          <p:cNvPr id="3" name="Rectangle 2"/>
          <p:cNvSpPr/>
          <p:nvPr userDrawn="1"/>
        </p:nvSpPr>
        <p:spPr>
          <a:xfrm>
            <a:off x="81280" y="6146800"/>
            <a:ext cx="77216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4" name="Chart Placeholder 3"/>
          <p:cNvSpPr>
            <a:spLocks noGrp="1"/>
          </p:cNvSpPr>
          <p:nvPr>
            <p:ph type="chart" sz="quarter" idx="10"/>
          </p:nvPr>
        </p:nvSpPr>
        <p:spPr>
          <a:xfrm>
            <a:off x="983406" y="2052432"/>
            <a:ext cx="6958330" cy="4340225"/>
          </a:xfrm>
          <a:prstGeom prst="rect">
            <a:avLst/>
          </a:prstGeom>
        </p:spPr>
        <p:txBody>
          <a:bodyPr/>
          <a:lstStyle>
            <a:lvl1pPr marL="0" indent="0">
              <a:buNone/>
              <a:defRPr/>
            </a:lvl1pPr>
          </a:lstStyle>
          <a:p>
            <a:endParaRPr lang="en-US" dirty="0"/>
          </a:p>
        </p:txBody>
      </p:sp>
      <p:sp>
        <p:nvSpPr>
          <p:cNvPr id="9" name="Text Placeholder 8"/>
          <p:cNvSpPr>
            <a:spLocks noGrp="1"/>
          </p:cNvSpPr>
          <p:nvPr>
            <p:ph type="body" sz="quarter" idx="12"/>
          </p:nvPr>
        </p:nvSpPr>
        <p:spPr>
          <a:xfrm>
            <a:off x="339257" y="1428753"/>
            <a:ext cx="8143590" cy="730885"/>
          </a:xfrm>
          <a:prstGeom prst="rect">
            <a:avLst/>
          </a:prstGeom>
        </p:spPr>
        <p:txBody>
          <a:bodyPr/>
          <a:lstStyle>
            <a:lvl1pPr marL="0" indent="0">
              <a:buFontTx/>
              <a:buNone/>
              <a:defRPr b="1" i="0">
                <a:latin typeface="Arial"/>
                <a:cs typeface="Arial"/>
              </a:defRPr>
            </a:lvl1pPr>
          </a:lstStyle>
          <a:p>
            <a:pPr lvl="0"/>
            <a:r>
              <a:rPr lang="en-US" dirty="0"/>
              <a:t>Click to edit Master text styles</a:t>
            </a:r>
          </a:p>
        </p:txBody>
      </p:sp>
      <p:sp>
        <p:nvSpPr>
          <p:cNvPr id="5" name="Slide Number Placeholder 4"/>
          <p:cNvSpPr>
            <a:spLocks noGrp="1"/>
          </p:cNvSpPr>
          <p:nvPr>
            <p:ph type="sldNum" sz="quarter" idx="13"/>
          </p:nvPr>
        </p:nvSpPr>
        <p:spPr/>
        <p:txBody>
          <a:bodyPr/>
          <a:lstStyle/>
          <a:p>
            <a:fld id="{F8C12AA3-6E81-C746-8BB2-6661939CBDDC}"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sp>
        <p:nvSpPr>
          <p:cNvPr id="11" name="Rectangle 10"/>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CHART WITH TITLE &amp;</a:t>
            </a:r>
            <a:r>
              <a:rPr lang="en-US" baseline="0" dirty="0">
                <a:latin typeface="Arial"/>
              </a:rPr>
              <a:t> SUBTITLE</a:t>
            </a:r>
            <a:endParaRPr lang="en-US" dirty="0">
              <a:latin typeface="Aria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111" y="6276799"/>
            <a:ext cx="429633" cy="409583"/>
          </a:xfrm>
          <a:prstGeom prst="rect">
            <a:avLst/>
          </a:prstGeom>
        </p:spPr>
      </p:pic>
    </p:spTree>
    <p:extLst>
      <p:ext uri="{BB962C8B-B14F-4D97-AF65-F5344CB8AC3E}">
        <p14:creationId xmlns:p14="http://schemas.microsoft.com/office/powerpoint/2010/main" val="34936623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3"/>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6356352"/>
            <a:ext cx="2057400" cy="365125"/>
          </a:xfrm>
          <a:prstGeom prst="rect">
            <a:avLst/>
          </a:prstGeom>
        </p:spPr>
        <p:txBody>
          <a:bodyPr/>
          <a:lstStyle/>
          <a:p>
            <a:pPr defTabSz="457189"/>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02AFC08-CB65-46FA-A97C-6DF4060227AB}" type="slidenum">
              <a:rPr lang="en-US" smtClean="0">
                <a:solidFill>
                  <a:srgbClr val="C7C8CA"/>
                </a:solidFill>
              </a:rPr>
              <a:pPr/>
              <a:t>‹#›</a:t>
            </a:fld>
            <a:endParaRPr lang="en-US" dirty="0">
              <a:solidFill>
                <a:srgbClr val="C7C8CA"/>
              </a:solidFill>
            </a:endParaRPr>
          </a:p>
        </p:txBody>
      </p:sp>
    </p:spTree>
    <p:extLst>
      <p:ext uri="{BB962C8B-B14F-4D97-AF65-F5344CB8AC3E}">
        <p14:creationId xmlns:p14="http://schemas.microsoft.com/office/powerpoint/2010/main" val="8650327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20313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age with eyebrow">
    <p:spTree>
      <p:nvGrpSpPr>
        <p:cNvPr id="1" name=""/>
        <p:cNvGrpSpPr/>
        <p:nvPr/>
      </p:nvGrpSpPr>
      <p:grpSpPr>
        <a:xfrm>
          <a:off x="0" y="0"/>
          <a:ext cx="0" cy="0"/>
          <a:chOff x="0" y="0"/>
          <a:chExt cx="0" cy="0"/>
        </a:xfrm>
      </p:grpSpPr>
      <p:sp>
        <p:nvSpPr>
          <p:cNvPr id="2" name="Title 1"/>
          <p:cNvSpPr>
            <a:spLocks noGrp="1"/>
          </p:cNvSpPr>
          <p:nvPr>
            <p:ph type="title"/>
          </p:nvPr>
        </p:nvSpPr>
        <p:spPr>
          <a:xfrm>
            <a:off x="347473" y="626534"/>
            <a:ext cx="7518225" cy="741501"/>
          </a:xfrm>
        </p:spPr>
        <p:txBody>
          <a:bodyPr lIns="0" tIns="0" rIns="0" bIns="0" anchor="t"/>
          <a:lstStyle>
            <a:lvl1pPr>
              <a:defRPr>
                <a:solidFill>
                  <a:schemeClr val="bg1"/>
                </a:solidFill>
              </a:defRPr>
            </a:lvl1pPr>
          </a:lstStyle>
          <a:p>
            <a:r>
              <a:rPr lang="en-US" dirty="0"/>
              <a:t>Click to edit Master title style</a:t>
            </a:r>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4" name="Footer Placeholder 3"/>
          <p:cNvSpPr>
            <a:spLocks noGrp="1"/>
          </p:cNvSpPr>
          <p:nvPr>
            <p:ph type="ftr" sz="quarter" idx="12"/>
          </p:nvPr>
        </p:nvSpPr>
        <p:spPr/>
        <p:txBody>
          <a:bodyPr/>
          <a:lstStyle>
            <a:lvl1pPr>
              <a:defRPr b="0" i="0">
                <a:solidFill>
                  <a:schemeClr val="bg1"/>
                </a:solidFill>
                <a:latin typeface="Arial"/>
                <a:cs typeface="Arial"/>
              </a:defRPr>
            </a:lvl1pPr>
          </a:lstStyle>
          <a:p>
            <a:endParaRPr lang="en-US" dirty="0"/>
          </a:p>
        </p:txBody>
      </p:sp>
      <p:sp>
        <p:nvSpPr>
          <p:cNvPr id="6" name="Text Placeholder 5"/>
          <p:cNvSpPr>
            <a:spLocks noGrp="1"/>
          </p:cNvSpPr>
          <p:nvPr>
            <p:ph type="body" sz="quarter" idx="14"/>
          </p:nvPr>
        </p:nvSpPr>
        <p:spPr>
          <a:xfrm>
            <a:off x="347473" y="-41636"/>
            <a:ext cx="7608887" cy="626533"/>
          </a:xfrm>
        </p:spPr>
        <p:txBody>
          <a:bodyPr lIns="0" tIns="0" rIns="0" bIns="0" anchor="b">
            <a:normAutofit/>
          </a:bodyPr>
          <a:lstStyle>
            <a:lvl1pPr marL="0" indent="0">
              <a:buNone/>
              <a:defRPr sz="1600" b="1" cap="all">
                <a:solidFill>
                  <a:schemeClr val="bg1"/>
                </a:solidFil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a:t>Click to edit Master text styles</a:t>
            </a:r>
          </a:p>
        </p:txBody>
      </p:sp>
      <p:sp>
        <p:nvSpPr>
          <p:cNvPr id="11" name="Rectangle 10"/>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CONTENT PAGE WITH EYEBROW</a:t>
            </a:r>
          </a:p>
        </p:txBody>
      </p:sp>
      <p:sp>
        <p:nvSpPr>
          <p:cNvPr id="8" name="Text Placeholder 5"/>
          <p:cNvSpPr>
            <a:spLocks noGrp="1"/>
          </p:cNvSpPr>
          <p:nvPr>
            <p:ph idx="1"/>
          </p:nvPr>
        </p:nvSpPr>
        <p:spPr>
          <a:xfrm>
            <a:off x="345585" y="1428434"/>
            <a:ext cx="8712791" cy="42423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0050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5/10/2021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87294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Full-width ima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126067"/>
            <a:ext cx="9144000" cy="5742432"/>
          </a:xfrm>
          <a:prstGeom prst="rect">
            <a:avLst/>
          </a:prstGeom>
        </p:spPr>
        <p:txBody>
          <a:bodyPr/>
          <a:lstStyle>
            <a:lvl1pPr marL="0" indent="0">
              <a:buNone/>
              <a:defRPr/>
            </a:lvl1pPr>
          </a:lstStyle>
          <a:p>
            <a:endParaRPr lang="en-US" dirty="0"/>
          </a:p>
        </p:txBody>
      </p:sp>
      <p:sp>
        <p:nvSpPr>
          <p:cNvPr id="4" name="Slide Number Placeholder 3"/>
          <p:cNvSpPr>
            <a:spLocks noGrp="1"/>
          </p:cNvSpPr>
          <p:nvPr>
            <p:ph type="sldNum" sz="quarter" idx="12"/>
          </p:nvPr>
        </p:nvSpPr>
        <p:spPr>
          <a:ln>
            <a:noFill/>
          </a:ln>
        </p:spPr>
        <p:txBody>
          <a:bodyPr/>
          <a:lstStyle/>
          <a:p>
            <a:fld id="{F8C12AA3-6E81-C746-8BB2-6661939CBDDC}"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
        <p:nvSpPr>
          <p:cNvPr id="6" name="Rectangle 5"/>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TITLE &amp; FULL-WIDTH IMAGE</a:t>
            </a:r>
          </a:p>
        </p:txBody>
      </p:sp>
      <p:sp>
        <p:nvSpPr>
          <p:cNvPr id="10" name="Text Placeholder 8"/>
          <p:cNvSpPr>
            <a:spLocks noGrp="1"/>
          </p:cNvSpPr>
          <p:nvPr>
            <p:ph type="body" sz="quarter" idx="13"/>
          </p:nvPr>
        </p:nvSpPr>
        <p:spPr>
          <a:xfrm>
            <a:off x="358620" y="1454156"/>
            <a:ext cx="8041182" cy="3071537"/>
          </a:xfrm>
          <a:solidFill>
            <a:srgbClr val="FFFFFF">
              <a:alpha val="90000"/>
            </a:srgbClr>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8200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Image &amp; Text box">
    <p:spTree>
      <p:nvGrpSpPr>
        <p:cNvPr id="1" name=""/>
        <p:cNvGrpSpPr/>
        <p:nvPr/>
      </p:nvGrpSpPr>
      <p:grpSpPr>
        <a:xfrm>
          <a:off x="0" y="0"/>
          <a:ext cx="0" cy="0"/>
          <a:chOff x="0" y="0"/>
          <a:chExt cx="0" cy="0"/>
        </a:xfrm>
      </p:grpSpPr>
      <p:sp>
        <p:nvSpPr>
          <p:cNvPr id="2" name="Rectangle 1"/>
          <p:cNvSpPr/>
          <p:nvPr userDrawn="1"/>
        </p:nvSpPr>
        <p:spPr>
          <a:xfrm>
            <a:off x="166112" y="6192557"/>
            <a:ext cx="571499" cy="547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0" name="Picture Placeholder 2"/>
          <p:cNvSpPr>
            <a:spLocks noGrp="1"/>
          </p:cNvSpPr>
          <p:nvPr>
            <p:ph type="pic" idx="10"/>
          </p:nvPr>
        </p:nvSpPr>
        <p:spPr>
          <a:xfrm>
            <a:off x="0" y="1143000"/>
            <a:ext cx="9144000" cy="5701647"/>
          </a:xfrm>
          <a:prstGeom prst="rect">
            <a:avLst/>
          </a:prstGeom>
        </p:spPr>
        <p:txBody>
          <a:bodyPr/>
          <a:lstStyle>
            <a:lvl1pPr marL="0" indent="0">
              <a:buNone/>
              <a:defRPr sz="3200">
                <a:ln>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7" name="Rectangle 6"/>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FULL</a:t>
            </a:r>
            <a:r>
              <a:rPr lang="en-US" baseline="0" dirty="0">
                <a:latin typeface="Arial"/>
              </a:rPr>
              <a:t> </a:t>
            </a:r>
            <a:r>
              <a:rPr lang="en-US" dirty="0">
                <a:latin typeface="Arial"/>
              </a:rPr>
              <a:t>IMAGE AND TEXT BOX</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5952" y="157765"/>
            <a:ext cx="1621041" cy="704088"/>
          </a:xfrm>
          <a:prstGeom prst="rect">
            <a:avLst/>
          </a:prstGeom>
        </p:spPr>
      </p:pic>
      <p:sp>
        <p:nvSpPr>
          <p:cNvPr id="9" name="Text Placeholder 5"/>
          <p:cNvSpPr>
            <a:spLocks noGrp="1"/>
          </p:cNvSpPr>
          <p:nvPr>
            <p:ph idx="1"/>
          </p:nvPr>
        </p:nvSpPr>
        <p:spPr>
          <a:xfrm>
            <a:off x="345585" y="1428434"/>
            <a:ext cx="8712791" cy="22651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6329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bleed, Text Left">
    <p:spTree>
      <p:nvGrpSpPr>
        <p:cNvPr id="1" name=""/>
        <p:cNvGrpSpPr/>
        <p:nvPr/>
      </p:nvGrpSpPr>
      <p:grpSpPr>
        <a:xfrm>
          <a:off x="0" y="0"/>
          <a:ext cx="0" cy="0"/>
          <a:chOff x="0" y="0"/>
          <a:chExt cx="0" cy="0"/>
        </a:xfrm>
      </p:grpSpPr>
      <p:sp>
        <p:nvSpPr>
          <p:cNvPr id="2" name="Rectangle 1"/>
          <p:cNvSpPr/>
          <p:nvPr userDrawn="1"/>
        </p:nvSpPr>
        <p:spPr>
          <a:xfrm>
            <a:off x="166112" y="6192557"/>
            <a:ext cx="571499" cy="547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0" name="Picture Placeholder 2"/>
          <p:cNvSpPr>
            <a:spLocks noGrp="1"/>
          </p:cNvSpPr>
          <p:nvPr>
            <p:ph type="pic" idx="10"/>
          </p:nvPr>
        </p:nvSpPr>
        <p:spPr>
          <a:xfrm>
            <a:off x="0" y="1126067"/>
            <a:ext cx="9144000" cy="5742432"/>
          </a:xfrm>
          <a:prstGeom prst="rect">
            <a:avLst/>
          </a:prstGeom>
        </p:spPr>
        <p:txBody>
          <a:bodyPr>
            <a:normAutofit/>
          </a:bodyPr>
          <a:lstStyle>
            <a:lvl1pPr marL="0" indent="0">
              <a:buNone/>
              <a:defRPr sz="2000">
                <a:ln>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6" name="Text Placeholder 5"/>
          <p:cNvSpPr>
            <a:spLocks noGrp="1"/>
          </p:cNvSpPr>
          <p:nvPr>
            <p:ph type="body" sz="quarter" idx="13"/>
          </p:nvPr>
        </p:nvSpPr>
        <p:spPr>
          <a:xfrm>
            <a:off x="352266" y="1490134"/>
            <a:ext cx="4399648" cy="4984639"/>
          </a:xfrm>
          <a:solidFill>
            <a:schemeClr val="bg1">
              <a:alpha val="90000"/>
            </a:schemeClr>
          </a:solidFill>
        </p:spPr>
        <p:txBody>
          <a:bodyPr>
            <a:normAutofit/>
          </a:bodyPr>
          <a:lstStyle>
            <a:lvl1pPr marL="0" indent="0">
              <a:buFont typeface="Arial"/>
              <a:buNone/>
              <a:defRPr sz="2000"/>
            </a:lvl1pPr>
            <a:lvl2pPr marL="622300" indent="-285750">
              <a:buFont typeface="Arial"/>
              <a:buChar char="•"/>
              <a:defRPr sz="2000"/>
            </a:lvl2pPr>
            <a:lvl3pPr marL="974725" indent="-228600">
              <a:buFont typeface="Courier New"/>
              <a:buChar char="o"/>
              <a:defRPr sz="2000"/>
            </a:lvl3pPr>
            <a:lvl4pPr marL="1360488" indent="-228600">
              <a:buFont typeface="Arial"/>
              <a:buChar char="•"/>
              <a:defRPr sz="2000"/>
            </a:lvl4pPr>
            <a:lvl5pPr marL="1770063" indent="-228600">
              <a:buFont typeface="Lucida Grande"/>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dirty="0"/>
              <a:t>Click to edit Master title style</a:t>
            </a:r>
          </a:p>
        </p:txBody>
      </p:sp>
      <p:sp>
        <p:nvSpPr>
          <p:cNvPr id="9" name="Rectangle 8"/>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FULL BLEED AND TEXT LEFT</a:t>
            </a:r>
          </a:p>
        </p:txBody>
      </p:sp>
    </p:spTree>
    <p:extLst>
      <p:ext uri="{BB962C8B-B14F-4D97-AF65-F5344CB8AC3E}">
        <p14:creationId xmlns:p14="http://schemas.microsoft.com/office/powerpoint/2010/main" val="1681062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bleed, Text Right">
    <p:spTree>
      <p:nvGrpSpPr>
        <p:cNvPr id="1" name=""/>
        <p:cNvGrpSpPr/>
        <p:nvPr/>
      </p:nvGrpSpPr>
      <p:grpSpPr>
        <a:xfrm>
          <a:off x="0" y="0"/>
          <a:ext cx="0" cy="0"/>
          <a:chOff x="0" y="0"/>
          <a:chExt cx="0" cy="0"/>
        </a:xfrm>
      </p:grpSpPr>
      <p:sp>
        <p:nvSpPr>
          <p:cNvPr id="2" name="Rectangle 1"/>
          <p:cNvSpPr/>
          <p:nvPr userDrawn="1"/>
        </p:nvSpPr>
        <p:spPr>
          <a:xfrm>
            <a:off x="166112" y="6192557"/>
            <a:ext cx="571499" cy="547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0" name="Picture Placeholder 2"/>
          <p:cNvSpPr>
            <a:spLocks noGrp="1"/>
          </p:cNvSpPr>
          <p:nvPr>
            <p:ph type="pic" idx="10"/>
          </p:nvPr>
        </p:nvSpPr>
        <p:spPr>
          <a:xfrm>
            <a:off x="0" y="1143000"/>
            <a:ext cx="9144000" cy="5742432"/>
          </a:xfrm>
          <a:prstGeom prst="rect">
            <a:avLst/>
          </a:prstGeom>
        </p:spPr>
        <p:txBody>
          <a:bodyPr>
            <a:normAutofit/>
          </a:bodyPr>
          <a:lstStyle>
            <a:lvl1pPr marL="0" indent="0">
              <a:buNone/>
              <a:defRPr sz="2000">
                <a:ln>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6" name="Text Placeholder 5"/>
          <p:cNvSpPr>
            <a:spLocks noGrp="1"/>
          </p:cNvSpPr>
          <p:nvPr>
            <p:ph type="body" sz="quarter" idx="13"/>
          </p:nvPr>
        </p:nvSpPr>
        <p:spPr>
          <a:xfrm>
            <a:off x="4534207" y="1488104"/>
            <a:ext cx="4346705" cy="4673045"/>
          </a:xfrm>
          <a:solidFill>
            <a:schemeClr val="bg1">
              <a:alpha val="90000"/>
            </a:schemeClr>
          </a:solidFill>
        </p:spPr>
        <p:txBody>
          <a:bodyPr>
            <a:normAutofit/>
          </a:bodyPr>
          <a:lstStyle>
            <a:lvl1pPr marL="0" indent="0">
              <a:buNone/>
              <a:defRPr sz="2000"/>
            </a:lvl1pPr>
            <a:lvl2pPr marL="622300" indent="-285750">
              <a:buFont typeface="Arial"/>
              <a:buChar char="•"/>
              <a:defRPr sz="2000"/>
            </a:lvl2pPr>
            <a:lvl3pPr marL="974725" indent="-228600">
              <a:buFont typeface="Courier New"/>
              <a:buChar char="o"/>
              <a:defRPr sz="2000"/>
            </a:lvl3pPr>
            <a:lvl4pPr marL="1360488" indent="-228600">
              <a:buFont typeface="Arial"/>
              <a:buChar char="•"/>
              <a:defRPr sz="2000"/>
            </a:lvl4pPr>
            <a:lvl5pPr marL="1770063" indent="-228600">
              <a:buFont typeface="Lucida Grande"/>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dirty="0"/>
              <a:t>Click to edit Master title style</a:t>
            </a:r>
          </a:p>
        </p:txBody>
      </p:sp>
      <p:sp>
        <p:nvSpPr>
          <p:cNvPr id="7" name="Rectangle 6"/>
          <p:cNvSpPr/>
          <p:nvPr userDrawn="1"/>
        </p:nvSpPr>
        <p:spPr>
          <a:xfrm>
            <a:off x="1236132" y="-745068"/>
            <a:ext cx="6858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FULL BLEED</a:t>
            </a:r>
            <a:r>
              <a:rPr lang="en-US" baseline="0" dirty="0">
                <a:latin typeface="Arial"/>
              </a:rPr>
              <a:t> </a:t>
            </a:r>
            <a:r>
              <a:rPr lang="en-US" dirty="0">
                <a:latin typeface="Arial"/>
              </a:rPr>
              <a:t>AND TEXT RIGHT</a:t>
            </a:r>
          </a:p>
        </p:txBody>
      </p:sp>
    </p:spTree>
    <p:extLst>
      <p:ext uri="{BB962C8B-B14F-4D97-AF65-F5344CB8AC3E}">
        <p14:creationId xmlns:p14="http://schemas.microsoft.com/office/powerpoint/2010/main" val="3537408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 y="0"/>
            <a:ext cx="9144002" cy="1136904"/>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l"/>
            <a:endParaRPr lang="en-US" dirty="0">
              <a:latin typeface="Arial"/>
            </a:endParaRPr>
          </a:p>
        </p:txBody>
      </p:sp>
      <p:pic>
        <p:nvPicPr>
          <p:cNvPr id="9" name="Picture 8"/>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8209634" y="210794"/>
            <a:ext cx="753494" cy="722098"/>
          </a:xfrm>
          <a:prstGeom prst="rect">
            <a:avLst/>
          </a:prstGeom>
        </p:spPr>
      </p:pic>
      <p:pic>
        <p:nvPicPr>
          <p:cNvPr id="10" name="Picture 9"/>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7851886" y="115545"/>
            <a:ext cx="357748" cy="342842"/>
          </a:xfrm>
          <a:prstGeom prst="rect">
            <a:avLst/>
          </a:prstGeom>
        </p:spPr>
      </p:pic>
      <p:sp>
        <p:nvSpPr>
          <p:cNvPr id="2" name="Title Placeholder 1"/>
          <p:cNvSpPr>
            <a:spLocks noGrp="1"/>
          </p:cNvSpPr>
          <p:nvPr>
            <p:ph type="title"/>
          </p:nvPr>
        </p:nvSpPr>
        <p:spPr>
          <a:xfrm>
            <a:off x="350157" y="95170"/>
            <a:ext cx="7518225" cy="954793"/>
          </a:xfrm>
          <a:prstGeom prst="rect">
            <a:avLst/>
          </a:prstGeom>
        </p:spPr>
        <p:txBody>
          <a:bodyPr vert="horz" lIns="0" tIns="0" rIns="0" bIns="0" rtlCol="0" anchor="ctr">
            <a:noAutofit/>
          </a:bodyPr>
          <a:lstStyle/>
          <a:p>
            <a:r>
              <a:rPr lang="en-US" dirty="0"/>
              <a:t>Click to edit Master title style</a:t>
            </a:r>
          </a:p>
        </p:txBody>
      </p:sp>
      <p:sp>
        <p:nvSpPr>
          <p:cNvPr id="5" name="Slide Number Placeholder 4"/>
          <p:cNvSpPr>
            <a:spLocks noGrp="1"/>
          </p:cNvSpPr>
          <p:nvPr>
            <p:ph type="sldNum" sz="quarter" idx="4"/>
          </p:nvPr>
        </p:nvSpPr>
        <p:spPr>
          <a:xfrm>
            <a:off x="8731250" y="6281711"/>
            <a:ext cx="412126" cy="366183"/>
          </a:xfrm>
          <a:prstGeom prst="rect">
            <a:avLst/>
          </a:prstGeom>
        </p:spPr>
        <p:txBody>
          <a:bodyPr vert="horz" lIns="0" tIns="0" rIns="0" bIns="0" rtlCol="0" anchor="ctr"/>
          <a:lstStyle>
            <a:lvl1pPr algn="l">
              <a:defRPr sz="1200">
                <a:solidFill>
                  <a:schemeClr val="bg2"/>
                </a:solidFill>
                <a:latin typeface="Arial"/>
              </a:defRPr>
            </a:lvl1pPr>
          </a:lstStyle>
          <a:p>
            <a:fld id="{F8C12AA3-6E81-C746-8BB2-6661939CBDDC}" type="slidenum">
              <a:rPr lang="en-US" smtClean="0"/>
              <a:pPr/>
              <a:t>‹#›</a:t>
            </a:fld>
            <a:endParaRPr lang="en-US" dirty="0"/>
          </a:p>
        </p:txBody>
      </p:sp>
      <p:sp>
        <p:nvSpPr>
          <p:cNvPr id="6" name="Text Placeholder 5"/>
          <p:cNvSpPr>
            <a:spLocks noGrp="1"/>
          </p:cNvSpPr>
          <p:nvPr>
            <p:ph type="body" idx="1"/>
          </p:nvPr>
        </p:nvSpPr>
        <p:spPr>
          <a:xfrm>
            <a:off x="345585" y="1428434"/>
            <a:ext cx="8712791" cy="42423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p:cNvSpPr>
            <a:spLocks noGrp="1"/>
          </p:cNvSpPr>
          <p:nvPr>
            <p:ph type="ftr" sz="quarter" idx="3"/>
          </p:nvPr>
        </p:nvSpPr>
        <p:spPr>
          <a:xfrm>
            <a:off x="706840" y="6360027"/>
            <a:ext cx="5312960" cy="209549"/>
          </a:xfrm>
          <a:prstGeom prst="rect">
            <a:avLst/>
          </a:prstGeom>
        </p:spPr>
        <p:txBody>
          <a:bodyPr vert="horz" lIns="0" tIns="0" rIns="0" bIns="0" rtlCol="0" anchor="ctr"/>
          <a:lstStyle>
            <a:lvl1pPr algn="l">
              <a:defRPr sz="800">
                <a:solidFill>
                  <a:schemeClr val="tx1">
                    <a:tint val="75000"/>
                  </a:schemeClr>
                </a:solidFill>
                <a:latin typeface="Arial"/>
                <a:cs typeface="Arial"/>
              </a:defRPr>
            </a:lvl1pPr>
          </a:lstStyle>
          <a:p>
            <a:endParaRPr lang="en-US" dirty="0"/>
          </a:p>
        </p:txBody>
      </p:sp>
    </p:spTree>
    <p:extLst>
      <p:ext uri="{BB962C8B-B14F-4D97-AF65-F5344CB8AC3E}">
        <p14:creationId xmlns:p14="http://schemas.microsoft.com/office/powerpoint/2010/main" val="1483629070"/>
      </p:ext>
    </p:extLst>
  </p:cSld>
  <p:clrMap bg1="lt1" tx1="dk1" bg2="lt2" tx2="dk2" accent1="accent1" accent2="accent2" accent3="accent3" accent4="accent4" accent5="accent5" accent6="accent6" hlink="hlink" folHlink="folHlink"/>
  <p:sldLayoutIdLst>
    <p:sldLayoutId id="2147483813" r:id="rId1"/>
    <p:sldLayoutId id="2147483768" r:id="rId2"/>
    <p:sldLayoutId id="2147483812" r:id="rId3"/>
    <p:sldLayoutId id="2147483795" r:id="rId4"/>
    <p:sldLayoutId id="2147483857" r:id="rId5"/>
    <p:sldLayoutId id="2147483852" r:id="rId6"/>
    <p:sldLayoutId id="2147483837" r:id="rId7"/>
    <p:sldLayoutId id="2147483844" r:id="rId8"/>
    <p:sldLayoutId id="2147483845" r:id="rId9"/>
    <p:sldLayoutId id="2147483832" r:id="rId10"/>
    <p:sldLayoutId id="2147483853" r:id="rId11"/>
    <p:sldLayoutId id="2147483854" r:id="rId12"/>
    <p:sldLayoutId id="2147483836" r:id="rId13"/>
    <p:sldLayoutId id="2147483855" r:id="rId14"/>
    <p:sldLayoutId id="2147483856" r:id="rId15"/>
    <p:sldLayoutId id="2147483843" r:id="rId16"/>
    <p:sldLayoutId id="2147483822" r:id="rId17"/>
    <p:sldLayoutId id="2147483782" r:id="rId18"/>
    <p:sldLayoutId id="2147483838" r:id="rId19"/>
    <p:sldLayoutId id="2147483776" r:id="rId20"/>
    <p:sldLayoutId id="2147483787" r:id="rId21"/>
    <p:sldLayoutId id="2147483834" r:id="rId22"/>
    <p:sldLayoutId id="2147483858" r:id="rId23"/>
    <p:sldLayoutId id="2147483885" r:id="rId24"/>
    <p:sldLayoutId id="2147483886" r:id="rId25"/>
  </p:sldLayoutIdLst>
  <p:hf hdr="0" dt="0"/>
  <p:txStyles>
    <p:titleStyle>
      <a:lvl1pPr algn="l" defTabSz="457200" rtl="0" eaLnBrk="1" latinLnBrk="0" hangingPunct="1">
        <a:lnSpc>
          <a:spcPct val="80000"/>
        </a:lnSpc>
        <a:spcBef>
          <a:spcPct val="0"/>
        </a:spcBef>
        <a:buNone/>
        <a:defRPr sz="2800" b="1" kern="1200" baseline="0">
          <a:solidFill>
            <a:schemeClr val="bg1"/>
          </a:solidFill>
          <a:latin typeface="Arial"/>
          <a:ea typeface="+mj-ea"/>
          <a:cs typeface="+mj-cs"/>
        </a:defRPr>
      </a:lvl1pPr>
    </p:titleStyle>
    <p:bodyStyle>
      <a:lvl1pPr marL="227013" indent="-227013" algn="l" defTabSz="457200" rtl="0" eaLnBrk="1" latinLnBrk="0" hangingPunct="1">
        <a:spcBef>
          <a:spcPct val="20000"/>
        </a:spcBef>
        <a:buClr>
          <a:schemeClr val="tx1"/>
        </a:buClr>
        <a:buSzPct val="100000"/>
        <a:buFont typeface="Arial"/>
        <a:buChar char="•"/>
        <a:defRPr sz="2400" b="0" i="0" kern="1200" baseline="0">
          <a:solidFill>
            <a:schemeClr val="tx1"/>
          </a:solidFill>
          <a:latin typeface="Arial"/>
          <a:ea typeface="+mn-ea"/>
          <a:cs typeface="Arial"/>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Arial"/>
          <a:ea typeface="+mn-ea"/>
          <a:cs typeface="Arial"/>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Arial"/>
          <a:ea typeface="+mn-ea"/>
          <a:cs typeface="Arial"/>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Arial"/>
          <a:ea typeface="+mn-ea"/>
          <a:cs typeface="Arial"/>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 y="0"/>
            <a:ext cx="9144002" cy="1136904"/>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l"/>
            <a:endParaRPr lang="en-US" dirty="0">
              <a:latin typeface="Arial"/>
            </a:endParaRPr>
          </a:p>
        </p:txBody>
      </p:sp>
      <p:pic>
        <p:nvPicPr>
          <p:cNvPr id="9" name="Picture 8"/>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8209634" y="210794"/>
            <a:ext cx="753494" cy="722098"/>
          </a:xfrm>
          <a:prstGeom prst="rect">
            <a:avLst/>
          </a:prstGeom>
        </p:spPr>
      </p:pic>
      <p:pic>
        <p:nvPicPr>
          <p:cNvPr id="10" name="Picture 9"/>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7851886" y="115545"/>
            <a:ext cx="357748" cy="342842"/>
          </a:xfrm>
          <a:prstGeom prst="rect">
            <a:avLst/>
          </a:prstGeom>
        </p:spPr>
      </p:pic>
      <p:sp>
        <p:nvSpPr>
          <p:cNvPr id="2" name="Title Placeholder 1"/>
          <p:cNvSpPr>
            <a:spLocks noGrp="1"/>
          </p:cNvSpPr>
          <p:nvPr>
            <p:ph type="title"/>
          </p:nvPr>
        </p:nvSpPr>
        <p:spPr>
          <a:xfrm>
            <a:off x="350157" y="95170"/>
            <a:ext cx="7518225" cy="954793"/>
          </a:xfrm>
          <a:prstGeom prst="rect">
            <a:avLst/>
          </a:prstGeom>
        </p:spPr>
        <p:txBody>
          <a:bodyPr vert="horz" lIns="0" tIns="0" rIns="0" bIns="0" rtlCol="0" anchor="ctr">
            <a:noAutofit/>
          </a:bodyPr>
          <a:lstStyle/>
          <a:p>
            <a:r>
              <a:rPr lang="en-US" dirty="0"/>
              <a:t>Click to edit Master title style</a:t>
            </a:r>
          </a:p>
        </p:txBody>
      </p:sp>
      <p:sp>
        <p:nvSpPr>
          <p:cNvPr id="5" name="Slide Number Placeholder 4"/>
          <p:cNvSpPr>
            <a:spLocks noGrp="1"/>
          </p:cNvSpPr>
          <p:nvPr>
            <p:ph type="sldNum" sz="quarter" idx="4"/>
          </p:nvPr>
        </p:nvSpPr>
        <p:spPr>
          <a:xfrm>
            <a:off x="8731250" y="6281711"/>
            <a:ext cx="412126" cy="366183"/>
          </a:xfrm>
          <a:prstGeom prst="rect">
            <a:avLst/>
          </a:prstGeom>
        </p:spPr>
        <p:txBody>
          <a:bodyPr vert="horz" lIns="0" tIns="0" rIns="0" bIns="0" rtlCol="0" anchor="ctr"/>
          <a:lstStyle>
            <a:lvl1pPr algn="l">
              <a:defRPr sz="1200">
                <a:solidFill>
                  <a:schemeClr val="bg2"/>
                </a:solidFill>
                <a:latin typeface="Arial"/>
              </a:defRPr>
            </a:lvl1pPr>
          </a:lstStyle>
          <a:p>
            <a:fld id="{F8C12AA3-6E81-C746-8BB2-6661939CBDDC}" type="slidenum">
              <a:rPr lang="en-US" smtClean="0"/>
              <a:pPr/>
              <a:t>‹#›</a:t>
            </a:fld>
            <a:endParaRPr lang="en-US" dirty="0"/>
          </a:p>
        </p:txBody>
      </p:sp>
      <p:sp>
        <p:nvSpPr>
          <p:cNvPr id="6" name="Text Placeholder 5"/>
          <p:cNvSpPr>
            <a:spLocks noGrp="1"/>
          </p:cNvSpPr>
          <p:nvPr>
            <p:ph type="body" idx="1"/>
          </p:nvPr>
        </p:nvSpPr>
        <p:spPr>
          <a:xfrm>
            <a:off x="345585" y="1428434"/>
            <a:ext cx="8712791" cy="42423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p:cNvSpPr>
            <a:spLocks noGrp="1"/>
          </p:cNvSpPr>
          <p:nvPr>
            <p:ph type="ftr" sz="quarter" idx="3"/>
          </p:nvPr>
        </p:nvSpPr>
        <p:spPr>
          <a:xfrm>
            <a:off x="706840" y="6360027"/>
            <a:ext cx="5312960" cy="209549"/>
          </a:xfrm>
          <a:prstGeom prst="rect">
            <a:avLst/>
          </a:prstGeom>
        </p:spPr>
        <p:txBody>
          <a:bodyPr vert="horz" lIns="0" tIns="0" rIns="0" bIns="0" rtlCol="0" anchor="ctr"/>
          <a:lstStyle>
            <a:lvl1pPr algn="l">
              <a:defRPr sz="800">
                <a:solidFill>
                  <a:schemeClr val="tx1">
                    <a:tint val="75000"/>
                  </a:schemeClr>
                </a:solidFill>
                <a:latin typeface="Arial"/>
                <a:cs typeface="Arial"/>
              </a:defRPr>
            </a:lvl1pPr>
          </a:lstStyle>
          <a:p>
            <a:endParaRPr lang="en-US" dirty="0"/>
          </a:p>
        </p:txBody>
      </p:sp>
    </p:spTree>
    <p:extLst>
      <p:ext uri="{BB962C8B-B14F-4D97-AF65-F5344CB8AC3E}">
        <p14:creationId xmlns:p14="http://schemas.microsoft.com/office/powerpoint/2010/main" val="381011678"/>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 id="2147483879" r:id="rId20"/>
    <p:sldLayoutId id="2147483880" r:id="rId21"/>
    <p:sldLayoutId id="2147483881" r:id="rId22"/>
    <p:sldLayoutId id="2147483882" r:id="rId23"/>
    <p:sldLayoutId id="2147483883" r:id="rId24"/>
    <p:sldLayoutId id="2147483884" r:id="rId25"/>
  </p:sldLayoutIdLst>
  <p:hf hdr="0" dt="0"/>
  <p:txStyles>
    <p:titleStyle>
      <a:lvl1pPr algn="l" defTabSz="457200" rtl="0" eaLnBrk="1" latinLnBrk="0" hangingPunct="1">
        <a:lnSpc>
          <a:spcPct val="80000"/>
        </a:lnSpc>
        <a:spcBef>
          <a:spcPct val="0"/>
        </a:spcBef>
        <a:buNone/>
        <a:defRPr sz="2800" b="1" kern="1200" baseline="0">
          <a:solidFill>
            <a:schemeClr val="bg1"/>
          </a:solidFill>
          <a:latin typeface="Arial"/>
          <a:ea typeface="+mj-ea"/>
          <a:cs typeface="+mj-cs"/>
        </a:defRPr>
      </a:lvl1pPr>
    </p:titleStyle>
    <p:bodyStyle>
      <a:lvl1pPr marL="227013" indent="-227013" algn="l" defTabSz="457200" rtl="0" eaLnBrk="1" latinLnBrk="0" hangingPunct="1">
        <a:spcBef>
          <a:spcPct val="20000"/>
        </a:spcBef>
        <a:buClr>
          <a:schemeClr val="tx1"/>
        </a:buClr>
        <a:buSzPct val="100000"/>
        <a:buFont typeface="Arial"/>
        <a:buChar char="•"/>
        <a:defRPr sz="2400" b="0" i="0" kern="1200" baseline="0">
          <a:solidFill>
            <a:schemeClr val="tx1"/>
          </a:solidFill>
          <a:latin typeface="Arial"/>
          <a:ea typeface="+mn-ea"/>
          <a:cs typeface="Arial"/>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Arial"/>
          <a:ea typeface="+mn-ea"/>
          <a:cs typeface="Arial"/>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Arial"/>
          <a:ea typeface="+mn-ea"/>
          <a:cs typeface="Arial"/>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Arial"/>
          <a:ea typeface="+mn-ea"/>
          <a:cs typeface="Arial"/>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mailto:info@gsutah.org" TargetMode="External"/><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4" y="6085417"/>
            <a:ext cx="9071145" cy="747760"/>
          </a:xfrm>
        </p:spPr>
        <p:txBody>
          <a:bodyPr/>
          <a:lstStyle/>
          <a:p>
            <a:pPr algn="ctr"/>
            <a:r>
              <a:rPr lang="en-US" dirty="0">
                <a:latin typeface="Georgia"/>
                <a:cs typeface="Arial"/>
              </a:rPr>
              <a:t>Girl Scout Troop ###</a:t>
            </a:r>
            <a:endParaRPr lang="en-US" dirty="0">
              <a:latin typeface="Georgia" panose="02040502050405020303" pitchFamily="18" charset="0"/>
              <a:cs typeface="Arial" panose="020B0604020202020204" pitchFamily="34" charset="0"/>
            </a:endParaRPr>
          </a:p>
        </p:txBody>
      </p:sp>
      <p:pic>
        <p:nvPicPr>
          <p:cNvPr id="7" name="Picture Placeholder 5" descr="TX_FundDev14_0638.jpg"/>
          <p:cNvPicPr>
            <a:picLocks noChangeAspect="1"/>
          </p:cNvPicPr>
          <p:nvPr/>
        </p:nvPicPr>
        <p:blipFill rotWithShape="1">
          <a:blip r:embed="rId3">
            <a:extLst>
              <a:ext uri="{28A0092B-C50C-407E-A947-70E740481C1C}">
                <a14:useLocalDpi xmlns:a14="http://schemas.microsoft.com/office/drawing/2010/main" val="0"/>
              </a:ext>
            </a:extLst>
          </a:blip>
          <a:srcRect l="9342" t="14097" r="6070" b="17197"/>
          <a:stretch/>
        </p:blipFill>
        <p:spPr>
          <a:xfrm>
            <a:off x="0" y="1132603"/>
            <a:ext cx="9144000" cy="4952814"/>
          </a:xfrm>
          <a:prstGeom prst="rect">
            <a:avLst/>
          </a:prstGeom>
        </p:spPr>
      </p:pic>
    </p:spTree>
    <p:extLst>
      <p:ext uri="{BB962C8B-B14F-4D97-AF65-F5344CB8AC3E}">
        <p14:creationId xmlns:p14="http://schemas.microsoft.com/office/powerpoint/2010/main" val="215528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panose="02040502050405020303" pitchFamily="18" charset="0"/>
              </a:rPr>
              <a:t>Attendance Guidelines</a:t>
            </a:r>
          </a:p>
        </p:txBody>
      </p:sp>
      <p:sp>
        <p:nvSpPr>
          <p:cNvPr id="3" name="Content Placeholder 2"/>
          <p:cNvSpPr>
            <a:spLocks noGrp="1"/>
          </p:cNvSpPr>
          <p:nvPr>
            <p:ph idx="1"/>
          </p:nvPr>
        </p:nvSpPr>
        <p:spPr>
          <a:xfrm>
            <a:off x="715182" y="1648740"/>
            <a:ext cx="7701534" cy="1600199"/>
          </a:xfrm>
        </p:spPr>
        <p:txBody>
          <a:bodyPr vert="horz" lIns="91440" tIns="45720" rIns="91440" bIns="45720" rtlCol="0" anchor="t">
            <a:noAutofit/>
          </a:bodyPr>
          <a:lstStyle/>
          <a:p>
            <a:pPr marL="0" indent="0">
              <a:lnSpc>
                <a:spcPct val="150000"/>
              </a:lnSpc>
              <a:spcBef>
                <a:spcPts val="0"/>
              </a:spcBef>
              <a:buNone/>
            </a:pPr>
            <a:r>
              <a:rPr lang="en-US" sz="1800">
                <a:latin typeface="Georgia"/>
              </a:rPr>
              <a:t>Girl Scouts is a ratio-based program, meaning that we must always have sufficient girl to adult ratios, if your child does not attend on a </a:t>
            </a:r>
            <a:r>
              <a:rPr lang="en-US" sz="1800" dirty="0">
                <a:latin typeface="Georgia"/>
              </a:rPr>
              <a:t>regular basis, we may offer your child’s spot to a new member. </a:t>
            </a:r>
            <a:endParaRPr lang="en-US" sz="1800" dirty="0">
              <a:latin typeface="Georgia" panose="02040502050405020303" pitchFamily="18" charset="0"/>
            </a:endParaRPr>
          </a:p>
          <a:p>
            <a:pPr marL="0" indent="0">
              <a:lnSpc>
                <a:spcPct val="150000"/>
              </a:lnSpc>
              <a:spcBef>
                <a:spcPts val="0"/>
              </a:spcBef>
              <a:buNone/>
            </a:pPr>
            <a:endParaRPr lang="en-US" sz="1800" dirty="0">
              <a:latin typeface="Georgia" panose="02040502050405020303" pitchFamily="18" charset="0"/>
            </a:endParaRPr>
          </a:p>
          <a:p>
            <a:pPr marL="0" indent="0">
              <a:lnSpc>
                <a:spcPct val="150000"/>
              </a:lnSpc>
              <a:spcBef>
                <a:spcPts val="0"/>
              </a:spcBef>
              <a:buNone/>
            </a:pPr>
            <a:r>
              <a:rPr lang="en-US" sz="1800" dirty="0">
                <a:latin typeface="Georgia"/>
              </a:rPr>
              <a:t>Please be respectful and let us know if you will not be attending, due to vacation, illness, or change of desire to participate. </a:t>
            </a:r>
          </a:p>
          <a:p>
            <a:pPr marL="0" indent="0">
              <a:lnSpc>
                <a:spcPct val="150000"/>
              </a:lnSpc>
              <a:spcBef>
                <a:spcPts val="0"/>
              </a:spcBef>
              <a:buNone/>
            </a:pPr>
            <a:endParaRPr lang="en-US" sz="1800" dirty="0">
              <a:latin typeface="Georgia"/>
            </a:endParaRPr>
          </a:p>
          <a:p>
            <a:pPr marL="0" indent="0">
              <a:lnSpc>
                <a:spcPct val="150000"/>
              </a:lnSpc>
              <a:spcBef>
                <a:spcPts val="0"/>
              </a:spcBef>
              <a:buNone/>
            </a:pPr>
            <a:r>
              <a:rPr lang="en-US" sz="1800">
                <a:latin typeface="Georgia"/>
              </a:rPr>
              <a:t>If this troop does not meet your needs and/or schedule, contact council for other options. </a:t>
            </a:r>
            <a:br>
              <a:rPr lang="en-US" sz="1800" dirty="0">
                <a:latin typeface="Georgia" panose="02040502050405020303" pitchFamily="18" charset="0"/>
              </a:rPr>
            </a:br>
            <a:endParaRPr lang="en-US" sz="1800" dirty="0">
              <a:latin typeface="Georgia" panose="02040502050405020303" pitchFamily="18" charset="0"/>
            </a:endParaRPr>
          </a:p>
        </p:txBody>
      </p:sp>
    </p:spTree>
    <p:extLst>
      <p:ext uri="{BB962C8B-B14F-4D97-AF65-F5344CB8AC3E}">
        <p14:creationId xmlns:p14="http://schemas.microsoft.com/office/powerpoint/2010/main" val="396781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panose="02040502050405020303" pitchFamily="18" charset="0"/>
              </a:rPr>
              <a:t>Service Projects</a:t>
            </a:r>
          </a:p>
        </p:txBody>
      </p:sp>
      <p:sp>
        <p:nvSpPr>
          <p:cNvPr id="7" name="TextBox 6">
            <a:extLst>
              <a:ext uri="{FF2B5EF4-FFF2-40B4-BE49-F238E27FC236}">
                <a16:creationId xmlns:a16="http://schemas.microsoft.com/office/drawing/2014/main" id="{5D3E7CA9-497C-7445-91EE-84DBDD1CF083}"/>
              </a:ext>
            </a:extLst>
          </p:cNvPr>
          <p:cNvSpPr txBox="1"/>
          <p:nvPr/>
        </p:nvSpPr>
        <p:spPr>
          <a:xfrm>
            <a:off x="1075459" y="2241608"/>
            <a:ext cx="7211291" cy="415498"/>
          </a:xfrm>
          <a:prstGeom prst="rect">
            <a:avLst/>
          </a:prstGeom>
          <a:noFill/>
        </p:spPr>
        <p:txBody>
          <a:bodyPr wrap="square" rtlCol="0">
            <a:spAutoFit/>
          </a:bodyPr>
          <a:lstStyle/>
          <a:p>
            <a:r>
              <a:rPr lang="en-US" sz="2100" dirty="0">
                <a:latin typeface="Georgia" panose="02040502050405020303" pitchFamily="18" charset="0"/>
              </a:rPr>
              <a:t>Add plan for community service/take action projects</a:t>
            </a:r>
          </a:p>
        </p:txBody>
      </p:sp>
    </p:spTree>
    <p:extLst>
      <p:ext uri="{BB962C8B-B14F-4D97-AF65-F5344CB8AC3E}">
        <p14:creationId xmlns:p14="http://schemas.microsoft.com/office/powerpoint/2010/main" val="719294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panose="02040502050405020303" pitchFamily="18" charset="0"/>
              </a:rPr>
              <a:t>Accountability for the Girls</a:t>
            </a:r>
          </a:p>
        </p:txBody>
      </p:sp>
      <p:sp>
        <p:nvSpPr>
          <p:cNvPr id="3" name="Content Placeholder 2"/>
          <p:cNvSpPr>
            <a:spLocks noGrp="1"/>
          </p:cNvSpPr>
          <p:nvPr>
            <p:ph idx="1"/>
          </p:nvPr>
        </p:nvSpPr>
        <p:spPr>
          <a:xfrm>
            <a:off x="857250" y="2165350"/>
            <a:ext cx="7701534" cy="1600199"/>
          </a:xfrm>
        </p:spPr>
        <p:txBody>
          <a:bodyPr>
            <a:noAutofit/>
          </a:bodyPr>
          <a:lstStyle/>
          <a:p>
            <a:pPr marL="0" indent="0">
              <a:lnSpc>
                <a:spcPct val="150000"/>
              </a:lnSpc>
              <a:spcBef>
                <a:spcPts val="0"/>
              </a:spcBef>
              <a:buNone/>
            </a:pPr>
            <a:r>
              <a:rPr lang="en-US" sz="1800" dirty="0">
                <a:latin typeface="Georgia" panose="02040502050405020303" pitchFamily="18" charset="0"/>
              </a:rPr>
              <a:t>Add expectations for girls</a:t>
            </a:r>
            <a:endParaRPr lang="en-US" sz="2100" dirty="0">
              <a:latin typeface="Georgia" panose="02040502050405020303" pitchFamily="18" charset="0"/>
            </a:endParaRPr>
          </a:p>
        </p:txBody>
      </p:sp>
    </p:spTree>
    <p:extLst>
      <p:ext uri="{BB962C8B-B14F-4D97-AF65-F5344CB8AC3E}">
        <p14:creationId xmlns:p14="http://schemas.microsoft.com/office/powerpoint/2010/main" val="2269694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410831" y="866283"/>
            <a:ext cx="6969724" cy="716095"/>
          </a:xfrm>
        </p:spPr>
        <p:txBody>
          <a:bodyPr/>
          <a:lstStyle/>
          <a:p>
            <a:r>
              <a:rPr lang="en-US" dirty="0">
                <a:latin typeface="Georgia" panose="02040502050405020303" pitchFamily="18" charset="0"/>
              </a:rPr>
              <a:t>Rules of the troop</a:t>
            </a:r>
          </a:p>
        </p:txBody>
      </p:sp>
      <p:sp>
        <p:nvSpPr>
          <p:cNvPr id="2" name="TextBox 1"/>
          <p:cNvSpPr txBox="1"/>
          <p:nvPr/>
        </p:nvSpPr>
        <p:spPr>
          <a:xfrm>
            <a:off x="998274" y="1874282"/>
            <a:ext cx="7134896" cy="3891899"/>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sz="2800" dirty="0">
                <a:solidFill>
                  <a:schemeClr val="bg1"/>
                </a:solidFill>
                <a:latin typeface="Georgia" panose="02040502050405020303" pitchFamily="18" charset="0"/>
              </a:rPr>
              <a:t>Pick up and drop off on time</a:t>
            </a:r>
            <a:endParaRPr lang="en-US"/>
          </a:p>
          <a:p>
            <a:pPr marL="285750" indent="-285750">
              <a:lnSpc>
                <a:spcPct val="150000"/>
              </a:lnSpc>
              <a:buFont typeface="Arial" panose="020B0604020202020204" pitchFamily="34" charset="0"/>
              <a:buChar char="•"/>
            </a:pPr>
            <a:r>
              <a:rPr lang="en-US" sz="2800" dirty="0">
                <a:solidFill>
                  <a:schemeClr val="bg1"/>
                </a:solidFill>
                <a:latin typeface="Georgia" panose="02040502050405020303" pitchFamily="18" charset="0"/>
              </a:rPr>
              <a:t>Troop Agreement</a:t>
            </a:r>
          </a:p>
          <a:p>
            <a:pPr marL="285750" indent="-285750">
              <a:lnSpc>
                <a:spcPct val="150000"/>
              </a:lnSpc>
              <a:buFont typeface="Arial" panose="020B0604020202020204" pitchFamily="34" charset="0"/>
              <a:buChar char="•"/>
            </a:pPr>
            <a:r>
              <a:rPr lang="en-US" sz="2800" dirty="0">
                <a:solidFill>
                  <a:schemeClr val="bg1"/>
                </a:solidFill>
                <a:latin typeface="Georgia" panose="02040502050405020303" pitchFamily="18" charset="0"/>
              </a:rPr>
              <a:t>Respond to communications timely </a:t>
            </a:r>
          </a:p>
          <a:p>
            <a:pPr marL="285750" indent="-285750">
              <a:lnSpc>
                <a:spcPct val="150000"/>
              </a:lnSpc>
              <a:buFont typeface="Arial" panose="020B0604020202020204" pitchFamily="34" charset="0"/>
              <a:buChar char="•"/>
            </a:pPr>
            <a:r>
              <a:rPr lang="en-US" sz="2800" dirty="0">
                <a:solidFill>
                  <a:schemeClr val="bg1"/>
                </a:solidFill>
                <a:latin typeface="Georgia" panose="02040502050405020303" pitchFamily="18" charset="0"/>
              </a:rPr>
              <a:t>Respect deadlines - troop dues, product sales earnings, permission forms, etc.</a:t>
            </a:r>
          </a:p>
          <a:p>
            <a:pPr marL="285750" indent="-285750">
              <a:lnSpc>
                <a:spcPct val="150000"/>
              </a:lnSpc>
              <a:buFont typeface="Arial" panose="020B0604020202020204" pitchFamily="34" charset="0"/>
              <a:buChar char="•"/>
            </a:pPr>
            <a:r>
              <a:rPr lang="en-US" sz="2800" dirty="0">
                <a:solidFill>
                  <a:schemeClr val="bg1"/>
                </a:solidFill>
                <a:latin typeface="Georgia" panose="02040502050405020303" pitchFamily="18" charset="0"/>
              </a:rPr>
              <a:t>Remember, we are volunteers</a:t>
            </a:r>
          </a:p>
        </p:txBody>
      </p:sp>
    </p:spTree>
    <p:extLst>
      <p:ext uri="{BB962C8B-B14F-4D97-AF65-F5344CB8AC3E}">
        <p14:creationId xmlns:p14="http://schemas.microsoft.com/office/powerpoint/2010/main" val="317435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46466" y="1229542"/>
            <a:ext cx="5638669" cy="349866"/>
          </a:xfrm>
          <a:prstGeom prst="rect">
            <a:avLst/>
          </a:prstGeom>
        </p:spPr>
        <p:txBody>
          <a:bodyPr vert="horz" lIns="0" tIns="0" rIns="0" bIns="0" rtlCol="0" anchor="b">
            <a:noAutofit/>
          </a:bodyPr>
          <a:lstStyle>
            <a:lvl1pPr algn="ctr" defTabSz="609585" rtl="0" eaLnBrk="1" latinLnBrk="0" hangingPunct="1">
              <a:lnSpc>
                <a:spcPct val="80000"/>
              </a:lnSpc>
              <a:spcBef>
                <a:spcPct val="0"/>
              </a:spcBef>
              <a:buNone/>
              <a:defRPr sz="6000" b="0" i="0" kern="1200" baseline="0">
                <a:solidFill>
                  <a:schemeClr val="bg1"/>
                </a:solidFill>
                <a:latin typeface="Trefoil Sans SemiBold"/>
                <a:ea typeface="+mj-ea"/>
                <a:cs typeface="Trefoil Sans SemiBold"/>
              </a:defRPr>
            </a:lvl1pPr>
          </a:lstStyle>
          <a:p>
            <a:pPr algn="l"/>
            <a:r>
              <a:rPr lang="en-US" sz="2400" dirty="0">
                <a:latin typeface="Trefoil Sans Medium" panose="020B0000000000000000" pitchFamily="34" charset="0"/>
              </a:rPr>
              <a:t>gsLearn</a:t>
            </a:r>
            <a:endParaRPr lang="en-US" sz="2250" dirty="0">
              <a:latin typeface="Trefoil Sans Medium" panose="020B0000000000000000" pitchFamily="34" charset="0"/>
            </a:endParaRPr>
          </a:p>
        </p:txBody>
      </p:sp>
      <p:sp>
        <p:nvSpPr>
          <p:cNvPr id="4" name="Title 1"/>
          <p:cNvSpPr txBox="1">
            <a:spLocks/>
          </p:cNvSpPr>
          <p:nvPr/>
        </p:nvSpPr>
        <p:spPr>
          <a:xfrm>
            <a:off x="1003704" y="3015479"/>
            <a:ext cx="5638669" cy="349866"/>
          </a:xfrm>
          <a:prstGeom prst="rect">
            <a:avLst/>
          </a:prstGeom>
        </p:spPr>
        <p:txBody>
          <a:bodyPr vert="horz" lIns="0" tIns="0" rIns="0" bIns="0" rtlCol="0" anchor="b">
            <a:noAutofit/>
          </a:bodyPr>
          <a:lstStyle>
            <a:lvl1pPr algn="ctr" defTabSz="609585" rtl="0" eaLnBrk="1" latinLnBrk="0" hangingPunct="1">
              <a:lnSpc>
                <a:spcPct val="80000"/>
              </a:lnSpc>
              <a:spcBef>
                <a:spcPct val="0"/>
              </a:spcBef>
              <a:buNone/>
              <a:defRPr sz="6000" b="0" i="0" kern="1200" baseline="0">
                <a:solidFill>
                  <a:schemeClr val="bg1"/>
                </a:solidFill>
                <a:latin typeface="Trefoil Sans SemiBold"/>
                <a:ea typeface="+mj-ea"/>
                <a:cs typeface="Trefoil Sans SemiBold"/>
              </a:defRPr>
            </a:lvl1pPr>
          </a:lstStyle>
          <a:p>
            <a:pPr algn="l"/>
            <a:endParaRPr lang="en-US" sz="5625" dirty="0">
              <a:solidFill>
                <a:schemeClr val="tx1"/>
              </a:solidFill>
              <a:latin typeface="Trefoil Sans Medium" panose="020B0000000000000000" pitchFamily="34" charset="0"/>
            </a:endParaRPr>
          </a:p>
        </p:txBody>
      </p:sp>
      <p:sp>
        <p:nvSpPr>
          <p:cNvPr id="5" name="Title 1"/>
          <p:cNvSpPr txBox="1">
            <a:spLocks/>
          </p:cNvSpPr>
          <p:nvPr/>
        </p:nvSpPr>
        <p:spPr>
          <a:xfrm>
            <a:off x="621535" y="2009086"/>
            <a:ext cx="7475928" cy="349866"/>
          </a:xfrm>
          <a:prstGeom prst="rect">
            <a:avLst/>
          </a:prstGeom>
        </p:spPr>
        <p:txBody>
          <a:bodyPr vert="horz" lIns="0" tIns="0" rIns="0" bIns="0" rtlCol="0" anchor="b">
            <a:noAutofit/>
          </a:bodyPr>
          <a:lstStyle>
            <a:lvl1pPr algn="ctr" defTabSz="609585" rtl="0" eaLnBrk="1" latinLnBrk="0" hangingPunct="1">
              <a:lnSpc>
                <a:spcPct val="80000"/>
              </a:lnSpc>
              <a:spcBef>
                <a:spcPct val="0"/>
              </a:spcBef>
              <a:buNone/>
              <a:defRPr sz="6000" b="0" i="0" kern="1200" baseline="0">
                <a:solidFill>
                  <a:schemeClr val="bg1"/>
                </a:solidFill>
                <a:latin typeface="Trefoil Sans SemiBold"/>
                <a:ea typeface="+mj-ea"/>
                <a:cs typeface="Trefoil Sans SemiBold"/>
              </a:defRPr>
            </a:lvl1pPr>
          </a:lstStyle>
          <a:p>
            <a:pPr algn="l"/>
            <a:r>
              <a:rPr lang="en-US" sz="3750" dirty="0">
                <a:solidFill>
                  <a:schemeClr val="tx1"/>
                </a:solidFill>
                <a:latin typeface="Georgia" panose="02040502050405020303" pitchFamily="18" charset="0"/>
              </a:rPr>
              <a:t> </a:t>
            </a:r>
            <a:endParaRPr lang="en-US"/>
          </a:p>
          <a:p>
            <a:pPr algn="l"/>
            <a:r>
              <a:rPr lang="en-US" sz="2800" dirty="0">
                <a:solidFill>
                  <a:schemeClr val="tx1"/>
                </a:solidFill>
                <a:latin typeface="Georgia"/>
              </a:rPr>
              <a:t>How the troop funds the FUN</a:t>
            </a:r>
          </a:p>
        </p:txBody>
      </p:sp>
      <p:sp>
        <p:nvSpPr>
          <p:cNvPr id="2" name="TextBox 1"/>
          <p:cNvSpPr txBox="1"/>
          <p:nvPr/>
        </p:nvSpPr>
        <p:spPr>
          <a:xfrm>
            <a:off x="1223748" y="2784427"/>
            <a:ext cx="7330853" cy="2599238"/>
          </a:xfrm>
          <a:prstGeom prst="rect">
            <a:avLst/>
          </a:prstGeom>
          <a:noFill/>
        </p:spPr>
        <p:txBody>
          <a:bodyPr wrap="none" lIns="91440" tIns="45720" rIns="91440" bIns="45720" rtlCol="0" anchor="t">
            <a:spAutoFit/>
          </a:bodyPr>
          <a:lstStyle/>
          <a:p>
            <a:pPr marL="285750" indent="-285750">
              <a:lnSpc>
                <a:spcPct val="150000"/>
              </a:lnSpc>
              <a:buFont typeface="Arial" panose="020B0604020202020204" pitchFamily="34" charset="0"/>
              <a:buChar char="•"/>
            </a:pPr>
            <a:r>
              <a:rPr lang="en-US" sz="2800" dirty="0">
                <a:latin typeface="Georgia"/>
              </a:rPr>
              <a:t>Fall Product Sale</a:t>
            </a:r>
            <a:endParaRPr lang="en-US" dirty="0">
              <a:latin typeface="Georgia"/>
            </a:endParaRPr>
          </a:p>
          <a:p>
            <a:pPr marL="285750" indent="-285750">
              <a:lnSpc>
                <a:spcPct val="150000"/>
              </a:lnSpc>
              <a:buFont typeface="Arial" panose="020B0604020202020204" pitchFamily="34" charset="0"/>
              <a:buChar char="•"/>
            </a:pPr>
            <a:r>
              <a:rPr lang="en-US" sz="2800" dirty="0">
                <a:latin typeface="Georgia" panose="02040502050405020303" pitchFamily="18" charset="0"/>
              </a:rPr>
              <a:t>Cookie Sale</a:t>
            </a:r>
          </a:p>
          <a:p>
            <a:pPr marL="285750" indent="-285750">
              <a:lnSpc>
                <a:spcPct val="150000"/>
              </a:lnSpc>
              <a:buFont typeface="Arial" panose="020B0604020202020204" pitchFamily="34" charset="0"/>
              <a:buChar char="•"/>
            </a:pPr>
            <a:r>
              <a:rPr lang="en-US" sz="2800" dirty="0">
                <a:latin typeface="Georgia"/>
              </a:rPr>
              <a:t>Dues: Set by troop, paid monthly, quarterly</a:t>
            </a:r>
            <a:endParaRPr lang="en-US" sz="2800" dirty="0">
              <a:latin typeface="Georgia" panose="02040502050405020303" pitchFamily="18" charset="0"/>
            </a:endParaRPr>
          </a:p>
          <a:p>
            <a:pPr lvl="1">
              <a:lnSpc>
                <a:spcPct val="150000"/>
              </a:lnSpc>
            </a:pPr>
            <a:r>
              <a:rPr lang="en-US" sz="2800" dirty="0">
                <a:latin typeface="Georgia"/>
              </a:rPr>
              <a:t>           or annually</a:t>
            </a:r>
            <a:endParaRPr lang="en-US" sz="2800" dirty="0">
              <a:latin typeface="Georgia" panose="02040502050405020303" pitchFamily="18" charset="0"/>
            </a:endParaRPr>
          </a:p>
        </p:txBody>
      </p:sp>
      <p:sp>
        <p:nvSpPr>
          <p:cNvPr id="3" name="TextBox 2">
            <a:extLst>
              <a:ext uri="{FF2B5EF4-FFF2-40B4-BE49-F238E27FC236}">
                <a16:creationId xmlns:a16="http://schemas.microsoft.com/office/drawing/2014/main" id="{72B73EDF-A966-47FD-83A1-3705F84D5DB8}"/>
              </a:ext>
            </a:extLst>
          </p:cNvPr>
          <p:cNvSpPr txBox="1"/>
          <p:nvPr/>
        </p:nvSpPr>
        <p:spPr>
          <a:xfrm>
            <a:off x="488196" y="436535"/>
            <a:ext cx="27431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latin typeface="Georgia"/>
                <a:cs typeface="Calibri"/>
              </a:rPr>
              <a:t>Money Earning</a:t>
            </a:r>
            <a:endParaRPr lang="en-US" sz="2800" dirty="0">
              <a:solidFill>
                <a:schemeClr val="bg1"/>
              </a:solidFill>
              <a:latin typeface="Georgia"/>
              <a:cs typeface="Calibri"/>
            </a:endParaRPr>
          </a:p>
        </p:txBody>
      </p:sp>
    </p:spTree>
    <p:extLst>
      <p:ext uri="{BB962C8B-B14F-4D97-AF65-F5344CB8AC3E}">
        <p14:creationId xmlns:p14="http://schemas.microsoft.com/office/powerpoint/2010/main" val="203074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46466" y="1229542"/>
            <a:ext cx="5638669" cy="349866"/>
          </a:xfrm>
          <a:prstGeom prst="rect">
            <a:avLst/>
          </a:prstGeom>
        </p:spPr>
        <p:txBody>
          <a:bodyPr vert="horz" lIns="0" tIns="0" rIns="0" bIns="0" rtlCol="0" anchor="b">
            <a:noAutofit/>
          </a:bodyPr>
          <a:lstStyle>
            <a:lvl1pPr algn="ctr" defTabSz="609585" rtl="0" eaLnBrk="1" latinLnBrk="0" hangingPunct="1">
              <a:lnSpc>
                <a:spcPct val="80000"/>
              </a:lnSpc>
              <a:spcBef>
                <a:spcPct val="0"/>
              </a:spcBef>
              <a:buNone/>
              <a:defRPr sz="6000" b="0" i="0" kern="1200" baseline="0">
                <a:solidFill>
                  <a:schemeClr val="bg1"/>
                </a:solidFill>
                <a:latin typeface="Trefoil Sans SemiBold"/>
                <a:ea typeface="+mj-ea"/>
                <a:cs typeface="Trefoil Sans SemiBold"/>
              </a:defRPr>
            </a:lvl1pPr>
          </a:lstStyle>
          <a:p>
            <a:pPr algn="l"/>
            <a:r>
              <a:rPr lang="en-US" sz="2400" dirty="0">
                <a:latin typeface="Trefoil Sans Medium" panose="020B0000000000000000" pitchFamily="34" charset="0"/>
              </a:rPr>
              <a:t>gsLearn</a:t>
            </a:r>
            <a:endParaRPr lang="en-US" sz="2250" dirty="0">
              <a:latin typeface="Trefoil Sans Medium" panose="020B0000000000000000" pitchFamily="34" charset="0"/>
            </a:endParaRPr>
          </a:p>
        </p:txBody>
      </p:sp>
      <p:sp>
        <p:nvSpPr>
          <p:cNvPr id="4" name="Title 1"/>
          <p:cNvSpPr txBox="1">
            <a:spLocks/>
          </p:cNvSpPr>
          <p:nvPr/>
        </p:nvSpPr>
        <p:spPr>
          <a:xfrm>
            <a:off x="1003704" y="3015479"/>
            <a:ext cx="5638669" cy="349866"/>
          </a:xfrm>
          <a:prstGeom prst="rect">
            <a:avLst/>
          </a:prstGeom>
        </p:spPr>
        <p:txBody>
          <a:bodyPr vert="horz" lIns="0" tIns="0" rIns="0" bIns="0" rtlCol="0" anchor="b">
            <a:noAutofit/>
          </a:bodyPr>
          <a:lstStyle>
            <a:lvl1pPr algn="ctr" defTabSz="609585" rtl="0" eaLnBrk="1" latinLnBrk="0" hangingPunct="1">
              <a:lnSpc>
                <a:spcPct val="80000"/>
              </a:lnSpc>
              <a:spcBef>
                <a:spcPct val="0"/>
              </a:spcBef>
              <a:buNone/>
              <a:defRPr sz="6000" b="0" i="0" kern="1200" baseline="0">
                <a:solidFill>
                  <a:schemeClr val="bg1"/>
                </a:solidFill>
                <a:latin typeface="Trefoil Sans SemiBold"/>
                <a:ea typeface="+mj-ea"/>
                <a:cs typeface="Trefoil Sans SemiBold"/>
              </a:defRPr>
            </a:lvl1pPr>
          </a:lstStyle>
          <a:p>
            <a:pPr algn="l"/>
            <a:endParaRPr lang="en-US" sz="5625" dirty="0">
              <a:solidFill>
                <a:schemeClr val="tx1"/>
              </a:solidFill>
              <a:latin typeface="Trefoil Sans Medium" panose="020B0000000000000000" pitchFamily="34" charset="0"/>
            </a:endParaRPr>
          </a:p>
        </p:txBody>
      </p:sp>
      <p:sp>
        <p:nvSpPr>
          <p:cNvPr id="5" name="Title 1"/>
          <p:cNvSpPr txBox="1">
            <a:spLocks/>
          </p:cNvSpPr>
          <p:nvPr/>
        </p:nvSpPr>
        <p:spPr>
          <a:xfrm>
            <a:off x="1889184" y="2379616"/>
            <a:ext cx="2353231" cy="985729"/>
          </a:xfrm>
          <a:prstGeom prst="rect">
            <a:avLst/>
          </a:prstGeom>
        </p:spPr>
        <p:txBody>
          <a:bodyPr vert="horz" lIns="0" tIns="0" rIns="0" bIns="0" rtlCol="0" anchor="b">
            <a:noAutofit/>
          </a:bodyPr>
          <a:lstStyle>
            <a:lvl1pPr algn="ctr" defTabSz="609585" rtl="0" eaLnBrk="1" latinLnBrk="0" hangingPunct="1">
              <a:lnSpc>
                <a:spcPct val="80000"/>
              </a:lnSpc>
              <a:spcBef>
                <a:spcPct val="0"/>
              </a:spcBef>
              <a:buNone/>
              <a:defRPr sz="6000" b="0" i="0" kern="1200" baseline="0">
                <a:solidFill>
                  <a:schemeClr val="bg1"/>
                </a:solidFill>
                <a:latin typeface="Trefoil Sans SemiBold"/>
                <a:ea typeface="+mj-ea"/>
                <a:cs typeface="Trefoil Sans SemiBold"/>
              </a:defRPr>
            </a:lvl1pPr>
          </a:lstStyle>
          <a:p>
            <a:pPr algn="l"/>
            <a:r>
              <a:rPr lang="en-US" sz="3750" dirty="0">
                <a:solidFill>
                  <a:schemeClr val="tx1"/>
                </a:solidFill>
                <a:latin typeface="Georgia" panose="02040502050405020303" pitchFamily="18" charset="0"/>
              </a:rPr>
              <a:t> </a:t>
            </a:r>
          </a:p>
          <a:p>
            <a:pPr algn="l"/>
            <a:r>
              <a:rPr lang="en-US" sz="2800" dirty="0">
                <a:solidFill>
                  <a:schemeClr val="tx1"/>
                </a:solidFill>
                <a:latin typeface="Georgia" panose="02040502050405020303" pitchFamily="18" charset="0"/>
              </a:rPr>
              <a:t>Fall Product</a:t>
            </a:r>
          </a:p>
          <a:p>
            <a:pPr algn="l"/>
            <a:endParaRPr lang="en-US" sz="3750" dirty="0">
              <a:solidFill>
                <a:schemeClr val="tx1"/>
              </a:solidFill>
              <a:latin typeface="Georgia" panose="02040502050405020303" pitchFamily="18" charset="0"/>
            </a:endParaRPr>
          </a:p>
        </p:txBody>
      </p:sp>
      <p:sp>
        <p:nvSpPr>
          <p:cNvPr id="2" name="TextBox 1"/>
          <p:cNvSpPr txBox="1"/>
          <p:nvPr/>
        </p:nvSpPr>
        <p:spPr>
          <a:xfrm>
            <a:off x="5649091" y="4471293"/>
            <a:ext cx="3108543" cy="660245"/>
          </a:xfrm>
          <a:prstGeom prst="rect">
            <a:avLst/>
          </a:prstGeom>
          <a:noFill/>
        </p:spPr>
        <p:txBody>
          <a:bodyPr wrap="none" rtlCol="0">
            <a:spAutoFit/>
          </a:bodyPr>
          <a:lstStyle/>
          <a:p>
            <a:pPr>
              <a:lnSpc>
                <a:spcPct val="150000"/>
              </a:lnSpc>
            </a:pPr>
            <a:r>
              <a:rPr lang="en-US" sz="2800" dirty="0">
                <a:latin typeface="Georgia" panose="02040502050405020303" pitchFamily="18" charset="0"/>
              </a:rPr>
              <a:t>Girl Scout Cookies</a:t>
            </a:r>
          </a:p>
        </p:txBody>
      </p:sp>
      <p:sp>
        <p:nvSpPr>
          <p:cNvPr id="3" name="Rectangle 2"/>
          <p:cNvSpPr/>
          <p:nvPr/>
        </p:nvSpPr>
        <p:spPr>
          <a:xfrm>
            <a:off x="465407" y="366385"/>
            <a:ext cx="2347117" cy="523220"/>
          </a:xfrm>
          <a:prstGeom prst="rect">
            <a:avLst/>
          </a:prstGeom>
        </p:spPr>
        <p:txBody>
          <a:bodyPr wrap="none">
            <a:spAutoFit/>
          </a:bodyPr>
          <a:lstStyle/>
          <a:p>
            <a:r>
              <a:rPr lang="en-US" sz="2800" dirty="0">
                <a:solidFill>
                  <a:schemeClr val="bg1"/>
                </a:solidFill>
                <a:latin typeface="Georgia" panose="02040502050405020303" pitchFamily="18" charset="0"/>
              </a:rPr>
              <a:t>Product Sales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07" y="3995343"/>
            <a:ext cx="4954763" cy="2576117"/>
          </a:xfrm>
          <a:prstGeom prst="rect">
            <a:avLst/>
          </a:prstGeom>
        </p:spPr>
      </p:pic>
      <p:pic>
        <p:nvPicPr>
          <p:cNvPr id="7" name="Picture 6"/>
          <p:cNvPicPr>
            <a:picLocks noChangeAspect="1"/>
          </p:cNvPicPr>
          <p:nvPr/>
        </p:nvPicPr>
        <p:blipFill>
          <a:blip r:embed="rId4"/>
          <a:stretch>
            <a:fillRect/>
          </a:stretch>
        </p:blipFill>
        <p:spPr>
          <a:xfrm>
            <a:off x="4449905" y="1455155"/>
            <a:ext cx="2662238" cy="2314575"/>
          </a:xfrm>
          <a:prstGeom prst="rect">
            <a:avLst/>
          </a:prstGeom>
        </p:spPr>
      </p:pic>
    </p:spTree>
    <p:extLst>
      <p:ext uri="{BB962C8B-B14F-4D97-AF65-F5344CB8AC3E}">
        <p14:creationId xmlns:p14="http://schemas.microsoft.com/office/powerpoint/2010/main" val="718060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4971" y="94531"/>
            <a:ext cx="7406640" cy="1017270"/>
          </a:xfrm>
        </p:spPr>
        <p:txBody>
          <a:bodyPr/>
          <a:lstStyle/>
          <a:p>
            <a:r>
              <a:rPr lang="en-US" dirty="0">
                <a:solidFill>
                  <a:srgbClr val="FFFFFF"/>
                </a:solidFill>
                <a:latin typeface="Georgia" panose="02040502050405020303" pitchFamily="18" charset="0"/>
              </a:rPr>
              <a:t>Troop Dues</a:t>
            </a:r>
          </a:p>
        </p:txBody>
      </p:sp>
      <p:sp>
        <p:nvSpPr>
          <p:cNvPr id="3" name="Content Placeholder 2"/>
          <p:cNvSpPr>
            <a:spLocks noGrp="1"/>
          </p:cNvSpPr>
          <p:nvPr>
            <p:ph idx="1"/>
          </p:nvPr>
        </p:nvSpPr>
        <p:spPr>
          <a:xfrm>
            <a:off x="596646" y="1887219"/>
            <a:ext cx="7866126" cy="3402330"/>
          </a:xfrm>
        </p:spPr>
        <p:txBody>
          <a:bodyPr vert="horz" lIns="91440" tIns="45720" rIns="91440" bIns="45720" rtlCol="0" anchor="t">
            <a:noAutofit/>
          </a:bodyPr>
          <a:lstStyle/>
          <a:p>
            <a:pPr marL="226695" indent="-226695">
              <a:lnSpc>
                <a:spcPct val="150000"/>
              </a:lnSpc>
              <a:buClr>
                <a:srgbClr val="009D49"/>
              </a:buClr>
              <a:buFont typeface="Wingdings" pitchFamily="2" charset="2"/>
              <a:buChar char="q"/>
            </a:pPr>
            <a:r>
              <a:rPr lang="en-US" sz="1800" b="1" dirty="0">
                <a:latin typeface="Georgia" panose="02040502050405020303" pitchFamily="18" charset="0"/>
              </a:rPr>
              <a:t>   Dues for our troop are $(money) per month. Due on or before the (date) meeting of each month.</a:t>
            </a:r>
            <a:endParaRPr lang="en-US"/>
          </a:p>
          <a:p>
            <a:pPr marL="226695" indent="-226695">
              <a:lnSpc>
                <a:spcPct val="150000"/>
              </a:lnSpc>
              <a:buClr>
                <a:srgbClr val="009D49"/>
              </a:buClr>
              <a:buFont typeface="Wingdings" pitchFamily="2" charset="2"/>
              <a:buChar char="q"/>
            </a:pPr>
            <a:r>
              <a:rPr lang="en-US" sz="1800" dirty="0">
                <a:latin typeface="Georgia" panose="02040502050405020303" pitchFamily="18" charset="0"/>
              </a:rPr>
              <a:t>Dues cover the cost of program supplies, awards and gifts, most troop outings/field trips, and leadership tools. </a:t>
            </a:r>
          </a:p>
          <a:p>
            <a:pPr marL="226695" indent="-226695">
              <a:lnSpc>
                <a:spcPct val="150000"/>
              </a:lnSpc>
              <a:buClr>
                <a:srgbClr val="009D49"/>
              </a:buClr>
              <a:buFont typeface="Wingdings" pitchFamily="2" charset="2"/>
              <a:buChar char="q"/>
            </a:pPr>
            <a:r>
              <a:rPr lang="en-US" sz="1800" dirty="0">
                <a:latin typeface="Georgia"/>
              </a:rPr>
              <a:t>The cost of Troop dues is determined by the troop annually averaging the </a:t>
            </a:r>
            <a:r>
              <a:rPr lang="en-US" sz="1800">
                <a:latin typeface="Georgia"/>
              </a:rPr>
              <a:t>cost of the previous year’s expenditures and product sales.</a:t>
            </a:r>
          </a:p>
          <a:p>
            <a:pPr marL="226695" indent="-226695">
              <a:lnSpc>
                <a:spcPct val="150000"/>
              </a:lnSpc>
              <a:buClr>
                <a:srgbClr val="009D49"/>
              </a:buClr>
              <a:buFont typeface="Wingdings" pitchFamily="2" charset="2"/>
              <a:buChar char="q"/>
            </a:pPr>
            <a:r>
              <a:rPr lang="en-US" sz="1800" dirty="0">
                <a:latin typeface="Georgia"/>
              </a:rPr>
              <a:t>Please allow your child to bring her dues in cash to each meeting. Perhaps you can assign the task at home to “earn” her dues. This encourages </a:t>
            </a:r>
            <a:r>
              <a:rPr lang="en-US" sz="1800">
                <a:latin typeface="Georgia"/>
              </a:rPr>
              <a:t>responsibility and financial management on their level.</a:t>
            </a:r>
          </a:p>
        </p:txBody>
      </p:sp>
    </p:spTree>
    <p:extLst>
      <p:ext uri="{BB962C8B-B14F-4D97-AF65-F5344CB8AC3E}">
        <p14:creationId xmlns:p14="http://schemas.microsoft.com/office/powerpoint/2010/main" val="2123107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4971" y="80154"/>
            <a:ext cx="7406640" cy="1017270"/>
          </a:xfrm>
        </p:spPr>
        <p:txBody>
          <a:bodyPr/>
          <a:lstStyle/>
          <a:p>
            <a:r>
              <a:rPr lang="en-US" dirty="0">
                <a:solidFill>
                  <a:srgbClr val="FFFFFF"/>
                </a:solidFill>
                <a:latin typeface="Georgia" panose="02040502050405020303" pitchFamily="18" charset="0"/>
              </a:rPr>
              <a:t>Troop Funding</a:t>
            </a:r>
          </a:p>
        </p:txBody>
      </p:sp>
      <p:sp>
        <p:nvSpPr>
          <p:cNvPr id="3" name="Content Placeholder 2"/>
          <p:cNvSpPr>
            <a:spLocks noGrp="1"/>
          </p:cNvSpPr>
          <p:nvPr>
            <p:ph idx="1"/>
          </p:nvPr>
        </p:nvSpPr>
        <p:spPr>
          <a:xfrm>
            <a:off x="596646" y="1887219"/>
            <a:ext cx="7866126" cy="3500468"/>
          </a:xfrm>
        </p:spPr>
        <p:txBody>
          <a:bodyPr vert="horz" lIns="91440" tIns="45720" rIns="91440" bIns="45720" rtlCol="0" anchor="t">
            <a:noAutofit/>
          </a:bodyPr>
          <a:lstStyle/>
          <a:p>
            <a:pPr marL="226695" indent="-226695">
              <a:lnSpc>
                <a:spcPct val="150000"/>
              </a:lnSpc>
              <a:buClr>
                <a:srgbClr val="009D49"/>
              </a:buClr>
              <a:buFont typeface="Wingdings" pitchFamily="2" charset="2"/>
              <a:buChar char="q"/>
            </a:pPr>
            <a:r>
              <a:rPr lang="en-US" sz="1800" dirty="0">
                <a:latin typeface="Georgia" panose="02040502050405020303" pitchFamily="18" charset="0"/>
              </a:rPr>
              <a:t> Troop funds consists of all monies paid to the troop by parents in the form of dues and donations, product sales events, and donations from sponsors.</a:t>
            </a:r>
            <a:r>
              <a:rPr lang="en-US" sz="1800" b="1" dirty="0">
                <a:latin typeface="Georgia" panose="02040502050405020303" pitchFamily="18" charset="0"/>
              </a:rPr>
              <a:t>  </a:t>
            </a:r>
            <a:endParaRPr lang="en-US"/>
          </a:p>
          <a:p>
            <a:pPr marL="226695" indent="-226695">
              <a:lnSpc>
                <a:spcPct val="150000"/>
              </a:lnSpc>
              <a:buClr>
                <a:srgbClr val="009D49"/>
              </a:buClr>
              <a:buFont typeface="Wingdings" pitchFamily="2" charset="2"/>
              <a:buChar char="q"/>
            </a:pPr>
            <a:r>
              <a:rPr lang="en-US" sz="1800" dirty="0">
                <a:solidFill>
                  <a:schemeClr val="tx1"/>
                </a:solidFill>
                <a:latin typeface="Georgia" panose="02040502050405020303" pitchFamily="18" charset="0"/>
              </a:rPr>
              <a:t>Troop funds are managed by the Troop Leader with the advice and oversight of the Girls.</a:t>
            </a:r>
          </a:p>
          <a:p>
            <a:pPr marL="226695" indent="-226695">
              <a:lnSpc>
                <a:spcPct val="150000"/>
              </a:lnSpc>
              <a:buClr>
                <a:srgbClr val="009D49"/>
              </a:buClr>
              <a:buFont typeface="Wingdings" pitchFamily="2" charset="2"/>
              <a:buChar char="q"/>
            </a:pPr>
            <a:r>
              <a:rPr lang="en-US" sz="1800" dirty="0">
                <a:solidFill>
                  <a:schemeClr val="tx1"/>
                </a:solidFill>
                <a:latin typeface="Georgia" panose="02040502050405020303" pitchFamily="18" charset="0"/>
              </a:rPr>
              <a:t>Troop funds are budgeted to cover costs of meeting supplies, patches, badges, and partial expenses for girls and required chaperones for troop activities, trips, and camping. </a:t>
            </a:r>
            <a:endParaRPr lang="en-US" sz="1800" dirty="0">
              <a:latin typeface="Georgia" panose="02040502050405020303" pitchFamily="18" charset="0"/>
            </a:endParaRPr>
          </a:p>
        </p:txBody>
      </p:sp>
    </p:spTree>
    <p:extLst>
      <p:ext uri="{BB962C8B-B14F-4D97-AF65-F5344CB8AC3E}">
        <p14:creationId xmlns:p14="http://schemas.microsoft.com/office/powerpoint/2010/main" val="3001308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AAA1791-049F-F442-B9B2-41344081D930}"/>
              </a:ext>
            </a:extLst>
          </p:cNvPr>
          <p:cNvPicPr>
            <a:picLocks noChangeAspect="1"/>
          </p:cNvPicPr>
          <p:nvPr/>
        </p:nvPicPr>
        <p:blipFill>
          <a:blip r:embed="rId2"/>
          <a:stretch>
            <a:fillRect/>
          </a:stretch>
        </p:blipFill>
        <p:spPr>
          <a:xfrm>
            <a:off x="0" y="1271207"/>
            <a:ext cx="9206347" cy="4675098"/>
          </a:xfrm>
          <a:prstGeom prst="rect">
            <a:avLst/>
          </a:prstGeom>
        </p:spPr>
      </p:pic>
      <p:sp>
        <p:nvSpPr>
          <p:cNvPr id="4" name="TextBox 3">
            <a:extLst>
              <a:ext uri="{FF2B5EF4-FFF2-40B4-BE49-F238E27FC236}">
                <a16:creationId xmlns:a16="http://schemas.microsoft.com/office/drawing/2014/main" id="{807E4D90-3E4F-0943-8F4A-0B6754E58377}"/>
              </a:ext>
            </a:extLst>
          </p:cNvPr>
          <p:cNvSpPr txBox="1"/>
          <p:nvPr/>
        </p:nvSpPr>
        <p:spPr>
          <a:xfrm>
            <a:off x="591397" y="309654"/>
            <a:ext cx="3413932" cy="523220"/>
          </a:xfrm>
          <a:prstGeom prst="rect">
            <a:avLst/>
          </a:prstGeom>
          <a:noFill/>
        </p:spPr>
        <p:txBody>
          <a:bodyPr wrap="square" rtlCol="0">
            <a:spAutoFit/>
          </a:bodyPr>
          <a:lstStyle/>
          <a:p>
            <a:r>
              <a:rPr lang="en-US" sz="2800" dirty="0">
                <a:solidFill>
                  <a:schemeClr val="bg1"/>
                </a:solidFill>
                <a:latin typeface="Georgia" panose="02040502050405020303" pitchFamily="18" charset="0"/>
              </a:rPr>
              <a:t>Girl Scout Expenses</a:t>
            </a:r>
          </a:p>
        </p:txBody>
      </p:sp>
      <p:sp>
        <p:nvSpPr>
          <p:cNvPr id="2" name="Rectangle 1"/>
          <p:cNvSpPr/>
          <p:nvPr/>
        </p:nvSpPr>
        <p:spPr>
          <a:xfrm>
            <a:off x="180304" y="1271207"/>
            <a:ext cx="2820473" cy="4803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2445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31" y="1264405"/>
            <a:ext cx="8784920" cy="5649842"/>
          </a:xfrm>
          <a:prstGeom prst="rect">
            <a:avLst/>
          </a:prstGeom>
        </p:spPr>
      </p:pic>
      <p:sp>
        <p:nvSpPr>
          <p:cNvPr id="2" name="Rectangle 1"/>
          <p:cNvSpPr/>
          <p:nvPr/>
        </p:nvSpPr>
        <p:spPr>
          <a:xfrm>
            <a:off x="8718997" y="1264405"/>
            <a:ext cx="270457" cy="54485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8107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54766" y="2609169"/>
            <a:ext cx="354584" cy="461665"/>
          </a:xfrm>
          <a:prstGeom prst="rect">
            <a:avLst/>
          </a:prstGeom>
          <a:noFill/>
        </p:spPr>
        <p:txBody>
          <a:bodyPr wrap="none" rtlCol="0" anchor="t">
            <a:spAutoFit/>
          </a:bodyPr>
          <a:lstStyle/>
          <a:p>
            <a:r>
              <a:rPr lang="en-US" sz="1500" b="1" dirty="0">
                <a:latin typeface="Georgia" panose="02040502050405020303" pitchFamily="18" charset="0"/>
                <a:cs typeface="Arial"/>
              </a:rPr>
              <a:t> </a:t>
            </a:r>
            <a:r>
              <a:rPr lang="en-US" sz="1500" b="1" dirty="0">
                <a:solidFill>
                  <a:prstClr val="white"/>
                </a:solidFill>
                <a:latin typeface="Georgia" panose="02040502050405020303" pitchFamily="18" charset="0"/>
                <a:cs typeface="Arial"/>
              </a:rPr>
              <a:t> </a:t>
            </a:r>
            <a:r>
              <a:rPr lang="en-US" sz="2400" dirty="0">
                <a:solidFill>
                  <a:prstClr val="white"/>
                </a:solidFill>
                <a:latin typeface="Georgia" panose="02040502050405020303" pitchFamily="18" charset="0"/>
                <a:cs typeface="Arial"/>
              </a:rPr>
              <a:t> </a:t>
            </a:r>
            <a:endParaRPr lang="en-US" sz="2400" dirty="0">
              <a:solidFill>
                <a:prstClr val="white"/>
              </a:solidFill>
              <a:latin typeface="Georgia" panose="02040502050405020303" pitchFamily="18" charset="0"/>
            </a:endParaRPr>
          </a:p>
        </p:txBody>
      </p:sp>
      <p:sp>
        <p:nvSpPr>
          <p:cNvPr id="8" name="Title 1"/>
          <p:cNvSpPr txBox="1">
            <a:spLocks/>
          </p:cNvSpPr>
          <p:nvPr/>
        </p:nvSpPr>
        <p:spPr>
          <a:xfrm>
            <a:off x="246466" y="1229542"/>
            <a:ext cx="5638669" cy="349866"/>
          </a:xfrm>
          <a:prstGeom prst="rect">
            <a:avLst/>
          </a:prstGeom>
        </p:spPr>
        <p:txBody>
          <a:bodyPr vert="horz" lIns="0" tIns="0" rIns="0" bIns="0" rtlCol="0" anchor="b">
            <a:noAutofit/>
          </a:bodyPr>
          <a:lstStyle>
            <a:lvl1pPr algn="ctr" defTabSz="609585" rtl="0" eaLnBrk="1" latinLnBrk="0" hangingPunct="1">
              <a:lnSpc>
                <a:spcPct val="80000"/>
              </a:lnSpc>
              <a:spcBef>
                <a:spcPct val="0"/>
              </a:spcBef>
              <a:buNone/>
              <a:defRPr sz="6000" b="0" i="0" kern="1200" baseline="0">
                <a:solidFill>
                  <a:schemeClr val="bg1"/>
                </a:solidFill>
                <a:latin typeface="Trefoil Sans SemiBold"/>
                <a:ea typeface="+mj-ea"/>
                <a:cs typeface="Trefoil Sans SemiBold"/>
              </a:defRPr>
            </a:lvl1pPr>
          </a:lstStyle>
          <a:p>
            <a:pPr algn="l"/>
            <a:r>
              <a:rPr lang="en-US" sz="2400" dirty="0">
                <a:latin typeface="Georgia" panose="02040502050405020303" pitchFamily="18" charset="0"/>
              </a:rPr>
              <a:t>2019 Goals</a:t>
            </a:r>
            <a:endParaRPr lang="en-US" sz="2250" dirty="0">
              <a:latin typeface="Georgia" panose="02040502050405020303" pitchFamily="18" charset="0"/>
            </a:endParaRPr>
          </a:p>
        </p:txBody>
      </p:sp>
      <p:sp>
        <p:nvSpPr>
          <p:cNvPr id="10" name="Content Placeholder 4"/>
          <p:cNvSpPr txBox="1">
            <a:spLocks/>
          </p:cNvSpPr>
          <p:nvPr/>
        </p:nvSpPr>
        <p:spPr>
          <a:xfrm>
            <a:off x="1110166" y="2289128"/>
            <a:ext cx="6433634" cy="603894"/>
          </a:xfrm>
          <a:prstGeom prst="rect">
            <a:avLst/>
          </a:prstGeom>
        </p:spPr>
        <p:txBody>
          <a:bodyPr vert="horz" lIns="68580" tIns="34290" rIns="68580" bIns="34290" rtlCol="0">
            <a:noAutofit/>
          </a:bodyPr>
          <a:lstStyle>
            <a:lvl1pPr marL="0" indent="0" algn="ctr" defTabSz="609585" rtl="0" eaLnBrk="1" latinLnBrk="0" hangingPunct="1">
              <a:spcBef>
                <a:spcPct val="20000"/>
              </a:spcBef>
              <a:buClr>
                <a:schemeClr val="tx1"/>
              </a:buClr>
              <a:buSzPct val="100000"/>
              <a:buFont typeface="Arial"/>
              <a:buNone/>
              <a:defRPr sz="2400" b="0" i="0" kern="1200" baseline="0">
                <a:solidFill>
                  <a:schemeClr val="tx1"/>
                </a:solidFill>
                <a:latin typeface="Trefoil Sans"/>
                <a:ea typeface="+mn-ea"/>
                <a:cs typeface="Trefoil Sans"/>
              </a:defRPr>
            </a:lvl1pPr>
            <a:lvl2pPr marL="457189" indent="0" algn="ctr" defTabSz="609585" rtl="0" eaLnBrk="1" latinLnBrk="0" hangingPunct="1">
              <a:spcBef>
                <a:spcPct val="20000"/>
              </a:spcBef>
              <a:buClr>
                <a:schemeClr val="tx1"/>
              </a:buClr>
              <a:buSzPct val="100000"/>
              <a:buFont typeface="Courier New"/>
              <a:buNone/>
              <a:defRPr sz="2000" b="0" i="0" kern="1200" baseline="0">
                <a:solidFill>
                  <a:schemeClr val="tx1"/>
                </a:solidFill>
                <a:latin typeface="Trefoil Sans"/>
                <a:ea typeface="+mn-ea"/>
                <a:cs typeface="Trefoil Sans"/>
              </a:defRPr>
            </a:lvl2pPr>
            <a:lvl3pPr marL="914377" indent="0" algn="ctr" defTabSz="609585" rtl="0" eaLnBrk="1" latinLnBrk="0" hangingPunct="1">
              <a:spcBef>
                <a:spcPct val="20000"/>
              </a:spcBef>
              <a:buClr>
                <a:schemeClr val="tx1"/>
              </a:buClr>
              <a:buSzPct val="100000"/>
              <a:buFont typeface="Arial"/>
              <a:buNone/>
              <a:defRPr sz="1800" b="0" i="0" kern="1200" baseline="0">
                <a:solidFill>
                  <a:schemeClr val="tx1"/>
                </a:solidFill>
                <a:latin typeface="Trefoil Sans"/>
                <a:ea typeface="+mn-ea"/>
                <a:cs typeface="Trefoil Sans"/>
              </a:defRPr>
            </a:lvl3pPr>
            <a:lvl4pPr marL="1371566" indent="0" algn="ctr" defTabSz="842412" rtl="0" eaLnBrk="1" latinLnBrk="0" hangingPunct="1">
              <a:spcBef>
                <a:spcPct val="20000"/>
              </a:spcBef>
              <a:buClr>
                <a:schemeClr val="tx1"/>
              </a:buClr>
              <a:buSzPct val="100000"/>
              <a:buFont typeface="Courier New"/>
              <a:buNone/>
              <a:defRPr sz="1600" b="0" i="0" kern="1200" baseline="0">
                <a:solidFill>
                  <a:schemeClr val="tx1"/>
                </a:solidFill>
                <a:latin typeface="Trefoil Sans"/>
                <a:ea typeface="+mn-ea"/>
                <a:cs typeface="Trefoil Sans"/>
              </a:defRPr>
            </a:lvl4pPr>
            <a:lvl5pPr marL="1828754" indent="0" algn="ctr" defTabSz="609585" rtl="0" eaLnBrk="1" latinLnBrk="0" hangingPunct="1">
              <a:spcBef>
                <a:spcPct val="20000"/>
              </a:spcBef>
              <a:buClr>
                <a:schemeClr val="tx1"/>
              </a:buClr>
              <a:buSzPct val="100000"/>
              <a:buFont typeface="STIXGeneral-Regular"/>
              <a:buNone/>
              <a:defRPr sz="1600" b="0" i="0" kern="1200" baseline="0">
                <a:solidFill>
                  <a:schemeClr val="tx1"/>
                </a:solidFill>
                <a:latin typeface="Trefoil Sans"/>
                <a:ea typeface="+mn-ea"/>
                <a:cs typeface="Trefoil Sans"/>
              </a:defRPr>
            </a:lvl5pPr>
            <a:lvl6pPr marL="2285943" indent="0" algn="ctr" defTabSz="609585" rtl="0" eaLnBrk="1" latinLnBrk="0" hangingPunct="1">
              <a:spcBef>
                <a:spcPct val="20000"/>
              </a:spcBef>
              <a:buFont typeface="Arial"/>
              <a:buNone/>
              <a:defRPr sz="1600" kern="1200">
                <a:solidFill>
                  <a:schemeClr val="tx1"/>
                </a:solidFill>
                <a:latin typeface="+mn-lt"/>
                <a:ea typeface="+mn-ea"/>
                <a:cs typeface="+mn-cs"/>
              </a:defRPr>
            </a:lvl6pPr>
            <a:lvl7pPr marL="2743131" indent="0" algn="ctr" defTabSz="609585" rtl="0" eaLnBrk="1" latinLnBrk="0" hangingPunct="1">
              <a:spcBef>
                <a:spcPct val="20000"/>
              </a:spcBef>
              <a:buFont typeface="Arial"/>
              <a:buNone/>
              <a:defRPr sz="1600" kern="1200">
                <a:solidFill>
                  <a:schemeClr val="tx1"/>
                </a:solidFill>
                <a:latin typeface="+mn-lt"/>
                <a:ea typeface="+mn-ea"/>
                <a:cs typeface="+mn-cs"/>
              </a:defRPr>
            </a:lvl7pPr>
            <a:lvl8pPr marL="3200320" indent="0" algn="ctr" defTabSz="609585" rtl="0" eaLnBrk="1" latinLnBrk="0" hangingPunct="1">
              <a:spcBef>
                <a:spcPct val="20000"/>
              </a:spcBef>
              <a:buFont typeface="Arial"/>
              <a:buNone/>
              <a:defRPr sz="1600" kern="1200">
                <a:solidFill>
                  <a:schemeClr val="tx1"/>
                </a:solidFill>
                <a:latin typeface="+mn-lt"/>
                <a:ea typeface="+mn-ea"/>
                <a:cs typeface="+mn-cs"/>
              </a:defRPr>
            </a:lvl8pPr>
            <a:lvl9pPr marL="3657509" indent="0" algn="ctr" defTabSz="609585" rtl="0" eaLnBrk="1" latinLnBrk="0" hangingPunct="1">
              <a:spcBef>
                <a:spcPct val="20000"/>
              </a:spcBef>
              <a:buFont typeface="Arial"/>
              <a:buNone/>
              <a:defRPr sz="1600" kern="1200">
                <a:solidFill>
                  <a:schemeClr val="tx1"/>
                </a:solidFill>
                <a:latin typeface="+mn-lt"/>
                <a:ea typeface="+mn-ea"/>
                <a:cs typeface="+mn-cs"/>
              </a:defRPr>
            </a:lvl9pPr>
          </a:lstStyle>
          <a:p>
            <a:pPr algn="l">
              <a:lnSpc>
                <a:spcPct val="150000"/>
              </a:lnSpc>
            </a:pPr>
            <a:r>
              <a:rPr lang="en-US" sz="2250" dirty="0">
                <a:latin typeface="Georgia" panose="02040502050405020303" pitchFamily="18" charset="0"/>
              </a:rPr>
              <a:t>Introduction to  Girl Scouts and Troop Leaders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779" y="2504425"/>
            <a:ext cx="223145" cy="209486"/>
          </a:xfrm>
          <a:prstGeom prst="rect">
            <a:avLst/>
          </a:prstGeom>
        </p:spPr>
      </p:pic>
      <p:sp>
        <p:nvSpPr>
          <p:cNvPr id="12" name="Content Placeholder 4"/>
          <p:cNvSpPr txBox="1">
            <a:spLocks/>
          </p:cNvSpPr>
          <p:nvPr/>
        </p:nvSpPr>
        <p:spPr>
          <a:xfrm>
            <a:off x="1110166" y="2893021"/>
            <a:ext cx="5626069" cy="640085"/>
          </a:xfrm>
          <a:prstGeom prst="rect">
            <a:avLst/>
          </a:prstGeom>
        </p:spPr>
        <p:txBody>
          <a:bodyPr vert="horz" lIns="68580" tIns="34290" rIns="68580" bIns="34290" rtlCol="0">
            <a:noAutofit/>
          </a:bodyPr>
          <a:lstStyle>
            <a:lvl1pPr marL="227013" indent="-227013" algn="l" defTabSz="457200" rtl="0" eaLnBrk="1" latinLnBrk="0" hangingPunct="1">
              <a:spcBef>
                <a:spcPct val="20000"/>
              </a:spcBef>
              <a:buClr>
                <a:schemeClr val="tx1"/>
              </a:buClr>
              <a:buSzPct val="100000"/>
              <a:buFont typeface="Arial"/>
              <a:buChar char="•"/>
              <a:defRPr sz="24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None/>
            </a:pPr>
            <a:r>
              <a:rPr lang="en-US" sz="2250" dirty="0">
                <a:latin typeface="Georgia" panose="02040502050405020303" pitchFamily="18" charset="0"/>
              </a:rPr>
              <a:t>Troop Expectations and Practices</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779" y="3108319"/>
            <a:ext cx="223145" cy="209486"/>
          </a:xfrm>
          <a:prstGeom prst="rect">
            <a:avLst/>
          </a:prstGeom>
        </p:spPr>
      </p:pic>
      <p:sp>
        <p:nvSpPr>
          <p:cNvPr id="14" name="Content Placeholder 4"/>
          <p:cNvSpPr txBox="1">
            <a:spLocks/>
          </p:cNvSpPr>
          <p:nvPr/>
        </p:nvSpPr>
        <p:spPr>
          <a:xfrm>
            <a:off x="1110166" y="3533106"/>
            <a:ext cx="5626069" cy="640085"/>
          </a:xfrm>
          <a:prstGeom prst="rect">
            <a:avLst/>
          </a:prstGeom>
        </p:spPr>
        <p:txBody>
          <a:bodyPr vert="horz" lIns="68580" tIns="34290" rIns="68580" bIns="34290" rtlCol="0">
            <a:noAutofit/>
          </a:bodyPr>
          <a:lstStyle>
            <a:lvl1pPr marL="227013" indent="-227013" algn="l" defTabSz="457200" rtl="0" eaLnBrk="1" latinLnBrk="0" hangingPunct="1">
              <a:spcBef>
                <a:spcPct val="20000"/>
              </a:spcBef>
              <a:buClr>
                <a:schemeClr val="tx1"/>
              </a:buClr>
              <a:buSzPct val="100000"/>
              <a:buFont typeface="Arial"/>
              <a:buChar char="•"/>
              <a:defRPr sz="24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None/>
            </a:pPr>
            <a:r>
              <a:rPr lang="en-US" sz="2250" dirty="0">
                <a:latin typeface="Georgia" panose="02040502050405020303" pitchFamily="18" charset="0"/>
              </a:rPr>
              <a:t>Year in the Life of a Girl Scout</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779" y="3748405"/>
            <a:ext cx="223145" cy="209486"/>
          </a:xfrm>
          <a:prstGeom prst="rect">
            <a:avLst/>
          </a:prstGeom>
        </p:spPr>
      </p:pic>
      <p:sp>
        <p:nvSpPr>
          <p:cNvPr id="16" name="Content Placeholder 4"/>
          <p:cNvSpPr txBox="1">
            <a:spLocks/>
          </p:cNvSpPr>
          <p:nvPr/>
        </p:nvSpPr>
        <p:spPr>
          <a:xfrm>
            <a:off x="1110166" y="4173191"/>
            <a:ext cx="5626069" cy="640085"/>
          </a:xfrm>
          <a:prstGeom prst="rect">
            <a:avLst/>
          </a:prstGeom>
        </p:spPr>
        <p:txBody>
          <a:bodyPr vert="horz" lIns="68580" tIns="34290" rIns="68580" bIns="34290" rtlCol="0">
            <a:noAutofit/>
          </a:bodyPr>
          <a:lstStyle>
            <a:lvl1pPr marL="227013" indent="-227013" algn="l" defTabSz="457200" rtl="0" eaLnBrk="1" latinLnBrk="0" hangingPunct="1">
              <a:spcBef>
                <a:spcPct val="20000"/>
              </a:spcBef>
              <a:buClr>
                <a:schemeClr val="tx1"/>
              </a:buClr>
              <a:buSzPct val="100000"/>
              <a:buFont typeface="Arial"/>
              <a:buChar char="•"/>
              <a:defRPr sz="24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None/>
            </a:pPr>
            <a:r>
              <a:rPr lang="en-US" sz="2250" dirty="0">
                <a:latin typeface="Georgia" panose="02040502050405020303" pitchFamily="18" charset="0"/>
              </a:rPr>
              <a:t>Costs and Uniforms</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779" y="4388490"/>
            <a:ext cx="223145" cy="209486"/>
          </a:xfrm>
          <a:prstGeom prst="rect">
            <a:avLst/>
          </a:prstGeom>
        </p:spPr>
      </p:pic>
      <p:sp>
        <p:nvSpPr>
          <p:cNvPr id="18" name="Content Placeholder 4"/>
          <p:cNvSpPr txBox="1">
            <a:spLocks/>
          </p:cNvSpPr>
          <p:nvPr/>
        </p:nvSpPr>
        <p:spPr>
          <a:xfrm>
            <a:off x="1110166" y="4777085"/>
            <a:ext cx="5626069" cy="640085"/>
          </a:xfrm>
          <a:prstGeom prst="rect">
            <a:avLst/>
          </a:prstGeom>
        </p:spPr>
        <p:txBody>
          <a:bodyPr vert="horz" lIns="68580" tIns="34290" rIns="68580" bIns="34290" rtlCol="0">
            <a:noAutofit/>
          </a:bodyPr>
          <a:lstStyle>
            <a:lvl1pPr marL="227013" indent="-227013" algn="l" defTabSz="457200" rtl="0" eaLnBrk="1" latinLnBrk="0" hangingPunct="1">
              <a:spcBef>
                <a:spcPct val="20000"/>
              </a:spcBef>
              <a:buClr>
                <a:schemeClr val="tx1"/>
              </a:buClr>
              <a:buSzPct val="100000"/>
              <a:buFont typeface="Arial"/>
              <a:buChar char="•"/>
              <a:defRPr sz="2400" b="0" i="0" kern="1200" baseline="0">
                <a:solidFill>
                  <a:schemeClr val="tx1"/>
                </a:solidFill>
                <a:latin typeface="Trefoil Sans"/>
                <a:ea typeface="+mn-ea"/>
                <a:cs typeface="Trefoil Sans"/>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Trefoil Sans"/>
                <a:ea typeface="+mn-ea"/>
                <a:cs typeface="Trefoil Sans"/>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Trefoil Sans"/>
                <a:ea typeface="+mn-ea"/>
                <a:cs typeface="Trefoil Sans"/>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Trefoil Sans"/>
                <a:ea typeface="+mn-ea"/>
                <a:cs typeface="Trefoil Sans"/>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Trefoil Sans"/>
                <a:ea typeface="+mn-ea"/>
                <a:cs typeface="Trefoi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None/>
            </a:pPr>
            <a:r>
              <a:rPr lang="en-US" sz="2250" dirty="0">
                <a:latin typeface="Georgia" panose="02040502050405020303" pitchFamily="18" charset="0"/>
              </a:rPr>
              <a:t>Resources</a:t>
            </a:r>
          </a:p>
          <a:p>
            <a:pPr marL="0" indent="0">
              <a:lnSpc>
                <a:spcPct val="150000"/>
              </a:lnSpc>
              <a:buNone/>
            </a:pPr>
            <a:endParaRPr lang="en-US" sz="2250" dirty="0">
              <a:latin typeface="Georgia" panose="02040502050405020303" pitchFamily="18"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779" y="4992384"/>
            <a:ext cx="223145" cy="209486"/>
          </a:xfrm>
          <a:prstGeom prst="rect">
            <a:avLst/>
          </a:prstGeom>
        </p:spPr>
      </p:pic>
    </p:spTree>
    <p:extLst>
      <p:ext uri="{BB962C8B-B14F-4D97-AF65-F5344CB8AC3E}">
        <p14:creationId xmlns:p14="http://schemas.microsoft.com/office/powerpoint/2010/main" val="1577114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766" y="1362900"/>
            <a:ext cx="8594781" cy="5498257"/>
          </a:xfrm>
          <a:prstGeom prst="rect">
            <a:avLst/>
          </a:prstGeom>
        </p:spPr>
      </p:pic>
    </p:spTree>
    <p:extLst>
      <p:ext uri="{BB962C8B-B14F-4D97-AF65-F5344CB8AC3E}">
        <p14:creationId xmlns:p14="http://schemas.microsoft.com/office/powerpoint/2010/main" val="549221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80" y="1229068"/>
            <a:ext cx="8684178" cy="5506236"/>
          </a:xfrm>
          <a:prstGeom prst="rect">
            <a:avLst/>
          </a:prstGeom>
        </p:spPr>
      </p:pic>
    </p:spTree>
    <p:extLst>
      <p:ext uri="{BB962C8B-B14F-4D97-AF65-F5344CB8AC3E}">
        <p14:creationId xmlns:p14="http://schemas.microsoft.com/office/powerpoint/2010/main" val="477248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05" y="1297931"/>
            <a:ext cx="8587470" cy="5360446"/>
          </a:xfrm>
          <a:prstGeom prst="rect">
            <a:avLst/>
          </a:prstGeom>
        </p:spPr>
      </p:pic>
    </p:spTree>
    <p:extLst>
      <p:ext uri="{BB962C8B-B14F-4D97-AF65-F5344CB8AC3E}">
        <p14:creationId xmlns:p14="http://schemas.microsoft.com/office/powerpoint/2010/main" val="487791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50" y="1299392"/>
            <a:ext cx="8605600" cy="5422488"/>
          </a:xfrm>
          <a:prstGeom prst="rect">
            <a:avLst/>
          </a:prstGeom>
        </p:spPr>
      </p:pic>
    </p:spTree>
    <p:extLst>
      <p:ext uri="{BB962C8B-B14F-4D97-AF65-F5344CB8AC3E}">
        <p14:creationId xmlns:p14="http://schemas.microsoft.com/office/powerpoint/2010/main" val="2479989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083" y="1300752"/>
            <a:ext cx="8722642" cy="5557408"/>
          </a:xfrm>
          <a:prstGeom prst="rect">
            <a:avLst/>
          </a:prstGeom>
        </p:spPr>
      </p:pic>
    </p:spTree>
    <p:extLst>
      <p:ext uri="{BB962C8B-B14F-4D97-AF65-F5344CB8AC3E}">
        <p14:creationId xmlns:p14="http://schemas.microsoft.com/office/powerpoint/2010/main" val="2704611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46466" y="1229542"/>
            <a:ext cx="5638669" cy="349866"/>
          </a:xfrm>
          <a:prstGeom prst="rect">
            <a:avLst/>
          </a:prstGeom>
        </p:spPr>
        <p:txBody>
          <a:bodyPr vert="horz" lIns="0" tIns="0" rIns="0" bIns="0" rtlCol="0" anchor="b">
            <a:noAutofit/>
          </a:bodyPr>
          <a:lstStyle>
            <a:lvl1pPr algn="ctr" defTabSz="609585" rtl="0" eaLnBrk="1" latinLnBrk="0" hangingPunct="1">
              <a:lnSpc>
                <a:spcPct val="80000"/>
              </a:lnSpc>
              <a:spcBef>
                <a:spcPct val="0"/>
              </a:spcBef>
              <a:buNone/>
              <a:defRPr sz="6000" b="0" i="0" kern="1200" baseline="0">
                <a:solidFill>
                  <a:schemeClr val="bg1"/>
                </a:solidFill>
                <a:latin typeface="Trefoil Sans SemiBold"/>
                <a:ea typeface="+mj-ea"/>
                <a:cs typeface="Trefoil Sans SemiBold"/>
              </a:defRPr>
            </a:lvl1pPr>
          </a:lstStyle>
          <a:p>
            <a:pPr algn="l"/>
            <a:r>
              <a:rPr lang="en-US" sz="2400" dirty="0">
                <a:latin typeface="Trefoil Sans Medium" panose="020B0000000000000000" pitchFamily="34" charset="0"/>
              </a:rPr>
              <a:t>gsLearn</a:t>
            </a:r>
            <a:endParaRPr lang="en-US" sz="2250" dirty="0">
              <a:latin typeface="Trefoil Sans Medium" panose="020B0000000000000000" pitchFamily="34" charset="0"/>
            </a:endParaRPr>
          </a:p>
        </p:txBody>
      </p:sp>
      <p:sp>
        <p:nvSpPr>
          <p:cNvPr id="4" name="Title 1"/>
          <p:cNvSpPr txBox="1">
            <a:spLocks/>
          </p:cNvSpPr>
          <p:nvPr/>
        </p:nvSpPr>
        <p:spPr>
          <a:xfrm>
            <a:off x="1003704" y="3015479"/>
            <a:ext cx="5638669" cy="349866"/>
          </a:xfrm>
          <a:prstGeom prst="rect">
            <a:avLst/>
          </a:prstGeom>
        </p:spPr>
        <p:txBody>
          <a:bodyPr vert="horz" lIns="0" tIns="0" rIns="0" bIns="0" rtlCol="0" anchor="b">
            <a:noAutofit/>
          </a:bodyPr>
          <a:lstStyle>
            <a:lvl1pPr algn="ctr" defTabSz="609585" rtl="0" eaLnBrk="1" latinLnBrk="0" hangingPunct="1">
              <a:lnSpc>
                <a:spcPct val="80000"/>
              </a:lnSpc>
              <a:spcBef>
                <a:spcPct val="0"/>
              </a:spcBef>
              <a:buNone/>
              <a:defRPr sz="6000" b="0" i="0" kern="1200" baseline="0">
                <a:solidFill>
                  <a:schemeClr val="bg1"/>
                </a:solidFill>
                <a:latin typeface="Trefoil Sans SemiBold"/>
                <a:ea typeface="+mj-ea"/>
                <a:cs typeface="Trefoil Sans SemiBold"/>
              </a:defRPr>
            </a:lvl1pPr>
          </a:lstStyle>
          <a:p>
            <a:pPr algn="l"/>
            <a:endParaRPr lang="en-US" sz="5625" dirty="0">
              <a:solidFill>
                <a:schemeClr val="tx1"/>
              </a:solidFill>
              <a:latin typeface="Trefoil Sans Medium" panose="020B0000000000000000" pitchFamily="34" charset="0"/>
            </a:endParaRPr>
          </a:p>
        </p:txBody>
      </p:sp>
      <p:sp>
        <p:nvSpPr>
          <p:cNvPr id="5" name="Title 1"/>
          <p:cNvSpPr txBox="1">
            <a:spLocks/>
          </p:cNvSpPr>
          <p:nvPr/>
        </p:nvSpPr>
        <p:spPr>
          <a:xfrm>
            <a:off x="711941" y="2122510"/>
            <a:ext cx="3589603" cy="3569952"/>
          </a:xfrm>
          <a:prstGeom prst="rect">
            <a:avLst/>
          </a:prstGeom>
        </p:spPr>
        <p:txBody>
          <a:bodyPr vert="horz" lIns="0" tIns="0" rIns="0" bIns="0" rtlCol="0" anchor="b">
            <a:noAutofit/>
          </a:bodyPr>
          <a:lstStyle>
            <a:lvl1pPr algn="ctr" defTabSz="609585" rtl="0" eaLnBrk="1" latinLnBrk="0" hangingPunct="1">
              <a:lnSpc>
                <a:spcPct val="80000"/>
              </a:lnSpc>
              <a:spcBef>
                <a:spcPct val="0"/>
              </a:spcBef>
              <a:buNone/>
              <a:defRPr sz="6000" b="0" i="0" kern="1200" baseline="0">
                <a:solidFill>
                  <a:schemeClr val="bg1"/>
                </a:solidFill>
                <a:latin typeface="Trefoil Sans SemiBold"/>
                <a:ea typeface="+mj-ea"/>
                <a:cs typeface="Trefoil Sans SemiBold"/>
              </a:defRPr>
            </a:lvl1pPr>
          </a:lstStyle>
          <a:p>
            <a:pPr algn="l"/>
            <a:endParaRPr lang="en-US" sz="3750" dirty="0">
              <a:solidFill>
                <a:schemeClr val="tx1"/>
              </a:solidFill>
              <a:latin typeface="Trefoil Sans Medium" panose="020B0000000000000000" pitchFamily="34" charset="0"/>
            </a:endParaRPr>
          </a:p>
        </p:txBody>
      </p:sp>
      <p:pic>
        <p:nvPicPr>
          <p:cNvPr id="3" name="Picture 2"/>
          <p:cNvPicPr>
            <a:picLocks noChangeAspect="1"/>
          </p:cNvPicPr>
          <p:nvPr/>
        </p:nvPicPr>
        <p:blipFill>
          <a:blip r:embed="rId3"/>
          <a:stretch>
            <a:fillRect/>
          </a:stretch>
        </p:blipFill>
        <p:spPr>
          <a:xfrm>
            <a:off x="4925032" y="1294327"/>
            <a:ext cx="4018208" cy="5277834"/>
          </a:xfrm>
          <a:prstGeom prst="rect">
            <a:avLst/>
          </a:prstGeom>
        </p:spPr>
      </p:pic>
      <p:sp>
        <p:nvSpPr>
          <p:cNvPr id="7" name="TextBox 6"/>
          <p:cNvSpPr txBox="1"/>
          <p:nvPr/>
        </p:nvSpPr>
        <p:spPr>
          <a:xfrm>
            <a:off x="246466" y="244699"/>
            <a:ext cx="6811391" cy="769441"/>
          </a:xfrm>
          <a:prstGeom prst="rect">
            <a:avLst/>
          </a:prstGeom>
          <a:noFill/>
        </p:spPr>
        <p:txBody>
          <a:bodyPr wrap="square" lIns="91440" tIns="45720" rIns="91440" bIns="45720" rtlCol="0" anchor="t">
            <a:spAutoFit/>
          </a:bodyPr>
          <a:lstStyle/>
          <a:p>
            <a:r>
              <a:rPr lang="en-US" sz="4400" dirty="0">
                <a:solidFill>
                  <a:schemeClr val="bg1"/>
                </a:solidFill>
                <a:latin typeface="Georgia"/>
              </a:rPr>
              <a:t>Uniforms </a:t>
            </a:r>
            <a:r>
              <a:rPr lang="en-US" sz="1000" dirty="0">
                <a:solidFill>
                  <a:schemeClr val="bg1"/>
                </a:solidFill>
                <a:latin typeface="Georgia"/>
              </a:rPr>
              <a:t>(spring 2021)</a:t>
            </a:r>
            <a:endParaRPr lang="en-US" sz="4400" dirty="0">
              <a:solidFill>
                <a:schemeClr val="bg1"/>
              </a:solidFill>
              <a:latin typeface="Georgia" panose="02040502050405020303" pitchFamily="18" charset="0"/>
            </a:endParaRPr>
          </a:p>
        </p:txBody>
      </p:sp>
      <p:pic>
        <p:nvPicPr>
          <p:cNvPr id="2" name="Picture 8">
            <a:extLst>
              <a:ext uri="{FF2B5EF4-FFF2-40B4-BE49-F238E27FC236}">
                <a16:creationId xmlns:a16="http://schemas.microsoft.com/office/drawing/2014/main" id="{4D4636C3-3050-4773-A98F-715F875B5FBD}"/>
              </a:ext>
            </a:extLst>
          </p:cNvPr>
          <p:cNvPicPr>
            <a:picLocks noChangeAspect="1"/>
          </p:cNvPicPr>
          <p:nvPr/>
        </p:nvPicPr>
        <p:blipFill>
          <a:blip r:embed="rId4"/>
          <a:stretch>
            <a:fillRect/>
          </a:stretch>
        </p:blipFill>
        <p:spPr>
          <a:xfrm>
            <a:off x="378021" y="1974036"/>
            <a:ext cx="4505591" cy="3816665"/>
          </a:xfrm>
          <a:prstGeom prst="rect">
            <a:avLst/>
          </a:prstGeom>
        </p:spPr>
      </p:pic>
    </p:spTree>
    <p:extLst>
      <p:ext uri="{BB962C8B-B14F-4D97-AF65-F5344CB8AC3E}">
        <p14:creationId xmlns:p14="http://schemas.microsoft.com/office/powerpoint/2010/main" val="725418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545006" y="899857"/>
            <a:ext cx="6969724" cy="716095"/>
          </a:xfrm>
        </p:spPr>
        <p:txBody>
          <a:bodyPr/>
          <a:lstStyle/>
          <a:p>
            <a:r>
              <a:rPr lang="en-US" sz="4275" dirty="0"/>
              <a:t>Calendar</a:t>
            </a:r>
          </a:p>
        </p:txBody>
      </p:sp>
      <p:sp>
        <p:nvSpPr>
          <p:cNvPr id="2" name="TextBox 1"/>
          <p:cNvSpPr txBox="1"/>
          <p:nvPr/>
        </p:nvSpPr>
        <p:spPr>
          <a:xfrm>
            <a:off x="991673" y="2073499"/>
            <a:ext cx="5306096" cy="369332"/>
          </a:xfrm>
          <a:prstGeom prst="rect">
            <a:avLst/>
          </a:prstGeom>
          <a:noFill/>
        </p:spPr>
        <p:txBody>
          <a:bodyPr wrap="square" rtlCol="0">
            <a:spAutoFit/>
          </a:bodyPr>
          <a:lstStyle/>
          <a:p>
            <a:endParaRPr lang="en-US" dirty="0"/>
          </a:p>
        </p:txBody>
      </p:sp>
      <p:graphicFrame>
        <p:nvGraphicFramePr>
          <p:cNvPr id="5" name="Diagram 4"/>
          <p:cNvGraphicFramePr/>
          <p:nvPr>
            <p:extLst>
              <p:ext uri="{D42A27DB-BD31-4B8C-83A1-F6EECF244321}">
                <p14:modId xmlns:p14="http://schemas.microsoft.com/office/powerpoint/2010/main" val="4205439826"/>
              </p:ext>
            </p:extLst>
          </p:nvPr>
        </p:nvGraphicFramePr>
        <p:xfrm>
          <a:off x="1538287" y="899857"/>
          <a:ext cx="7013285" cy="5488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873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338944" y="2445322"/>
            <a:ext cx="6969724" cy="716095"/>
          </a:xfrm>
        </p:spPr>
        <p:txBody>
          <a:bodyPr/>
          <a:lstStyle/>
          <a:p>
            <a:r>
              <a:rPr lang="en-US" dirty="0">
                <a:latin typeface="Georgia" panose="02040502050405020303" pitchFamily="18" charset="0"/>
              </a:rPr>
              <a:t>Resources </a:t>
            </a:r>
          </a:p>
        </p:txBody>
      </p:sp>
    </p:spTree>
    <p:extLst>
      <p:ext uri="{BB962C8B-B14F-4D97-AF65-F5344CB8AC3E}">
        <p14:creationId xmlns:p14="http://schemas.microsoft.com/office/powerpoint/2010/main" val="2750237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46466" y="1229542"/>
            <a:ext cx="5638669" cy="349866"/>
          </a:xfrm>
          <a:prstGeom prst="rect">
            <a:avLst/>
          </a:prstGeom>
        </p:spPr>
        <p:txBody>
          <a:bodyPr vert="horz" lIns="0" tIns="0" rIns="0" bIns="0" rtlCol="0" anchor="b">
            <a:noAutofit/>
          </a:bodyPr>
          <a:lstStyle>
            <a:lvl1pPr algn="ctr" defTabSz="609585" rtl="0" eaLnBrk="1" latinLnBrk="0" hangingPunct="1">
              <a:lnSpc>
                <a:spcPct val="80000"/>
              </a:lnSpc>
              <a:spcBef>
                <a:spcPct val="0"/>
              </a:spcBef>
              <a:buNone/>
              <a:defRPr sz="6000" b="0" i="0" kern="1200" baseline="0">
                <a:solidFill>
                  <a:schemeClr val="bg1"/>
                </a:solidFill>
                <a:latin typeface="Trefoil Sans SemiBold"/>
                <a:ea typeface="+mj-ea"/>
                <a:cs typeface="Trefoil Sans SemiBold"/>
              </a:defRPr>
            </a:lvl1pPr>
          </a:lstStyle>
          <a:p>
            <a:pPr algn="l"/>
            <a:r>
              <a:rPr lang="en-US" sz="2400" dirty="0">
                <a:latin typeface="Trefoil Sans Medium" panose="020B0000000000000000" pitchFamily="34" charset="0"/>
              </a:rPr>
              <a:t>2020 Centennial</a:t>
            </a:r>
            <a:endParaRPr lang="en-US" sz="2250" dirty="0">
              <a:latin typeface="Trefoil Sans Medium" panose="020B0000000000000000" pitchFamily="34" charset="0"/>
            </a:endParaRPr>
          </a:p>
        </p:txBody>
      </p:sp>
      <p:graphicFrame>
        <p:nvGraphicFramePr>
          <p:cNvPr id="20" name="Content Placeholder 3"/>
          <p:cNvGraphicFramePr>
            <a:graphicFrameLocks/>
          </p:cNvGraphicFramePr>
          <p:nvPr/>
        </p:nvGraphicFramePr>
        <p:xfrm>
          <a:off x="749386" y="1980828"/>
          <a:ext cx="7316929" cy="393714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749386" y="1700011"/>
            <a:ext cx="7724913" cy="28623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latin typeface="Georgia"/>
              </a:rPr>
              <a:t>Permission forms must be signed if the troop leaves the assigned meeting place (</a:t>
            </a:r>
            <a:r>
              <a:rPr lang="en-US" sz="2000">
                <a:latin typeface="Georgia"/>
              </a:rPr>
              <a:t>i.e.,</a:t>
            </a:r>
            <a:r>
              <a:rPr lang="en-US" sz="2000" dirty="0">
                <a:latin typeface="Georgia"/>
              </a:rPr>
              <a:t> field trips)</a:t>
            </a:r>
            <a:endParaRPr lang="en-US" dirty="0"/>
          </a:p>
          <a:p>
            <a:pPr marL="285750" indent="-285750">
              <a:buFont typeface="Arial" panose="020B0604020202020204" pitchFamily="34" charset="0"/>
              <a:buChar char="•"/>
            </a:pPr>
            <a:endParaRPr lang="en-US" sz="2000" dirty="0">
              <a:latin typeface="Georgia" panose="02040502050405020303" pitchFamily="18" charset="0"/>
            </a:endParaRPr>
          </a:p>
          <a:p>
            <a:pPr marL="285750" indent="-285750">
              <a:buFont typeface="Arial" panose="020B0604020202020204" pitchFamily="34" charset="0"/>
              <a:buChar char="•"/>
            </a:pPr>
            <a:r>
              <a:rPr lang="en-US" sz="2000" dirty="0">
                <a:latin typeface="Georgia"/>
              </a:rPr>
              <a:t>Health History &amp; Consent forms must be complete and will be always carried with the troop leader</a:t>
            </a:r>
          </a:p>
          <a:p>
            <a:pPr marL="285750" indent="-285750">
              <a:buFont typeface="Arial" panose="020B0604020202020204" pitchFamily="34" charset="0"/>
              <a:buChar char="•"/>
            </a:pPr>
            <a:endParaRPr lang="en-US" sz="2000" dirty="0">
              <a:latin typeface="Georgia" panose="02040502050405020303" pitchFamily="18" charset="0"/>
            </a:endParaRPr>
          </a:p>
          <a:p>
            <a:pPr marL="285750" indent="-285750">
              <a:buFont typeface="Arial" panose="020B0604020202020204" pitchFamily="34" charset="0"/>
              <a:buChar char="•"/>
            </a:pPr>
            <a:r>
              <a:rPr lang="en-US" sz="2000" dirty="0">
                <a:latin typeface="Georgia" panose="02040502050405020303" pitchFamily="18" charset="0"/>
              </a:rPr>
              <a:t>COVID-19 Waiver filled out once for the year</a:t>
            </a:r>
          </a:p>
          <a:p>
            <a:pPr marL="285750" indent="-285750">
              <a:buFont typeface="Arial" panose="020B0604020202020204" pitchFamily="34" charset="0"/>
              <a:buChar char="•"/>
            </a:pPr>
            <a:endParaRPr lang="en-US" sz="2000" dirty="0">
              <a:latin typeface="Georgia" panose="02040502050405020303" pitchFamily="18" charset="0"/>
            </a:endParaRPr>
          </a:p>
          <a:p>
            <a:pPr marL="285750" indent="-285750">
              <a:buFont typeface="Arial" panose="020B0604020202020204" pitchFamily="34" charset="0"/>
              <a:buChar char="•"/>
            </a:pPr>
            <a:r>
              <a:rPr lang="en-US" sz="2000" dirty="0">
                <a:latin typeface="Georgia" panose="02040502050405020303" pitchFamily="18" charset="0"/>
              </a:rPr>
              <a:t>Symptom Checker filled out for each in-person meeting</a:t>
            </a:r>
          </a:p>
        </p:txBody>
      </p:sp>
      <p:sp>
        <p:nvSpPr>
          <p:cNvPr id="3" name="TextBox 2">
            <a:extLst>
              <a:ext uri="{FF2B5EF4-FFF2-40B4-BE49-F238E27FC236}">
                <a16:creationId xmlns:a16="http://schemas.microsoft.com/office/drawing/2014/main" id="{E532770F-EAFF-42A9-B4FE-CF19B4B8DF9A}"/>
              </a:ext>
            </a:extLst>
          </p:cNvPr>
          <p:cNvSpPr txBox="1"/>
          <p:nvPr/>
        </p:nvSpPr>
        <p:spPr>
          <a:xfrm>
            <a:off x="468701" y="31055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solidFill>
                  <a:schemeClr val="bg1"/>
                </a:solidFill>
                <a:latin typeface="Georgia"/>
              </a:rPr>
              <a:t>Forms</a:t>
            </a:r>
            <a:endParaRPr lang="en-US" dirty="0"/>
          </a:p>
        </p:txBody>
      </p:sp>
    </p:spTree>
    <p:extLst>
      <p:ext uri="{BB962C8B-B14F-4D97-AF65-F5344CB8AC3E}">
        <p14:creationId xmlns:p14="http://schemas.microsoft.com/office/powerpoint/2010/main" val="142149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9A375-D7C5-7C47-A7A9-F03F843AAB47}"/>
              </a:ext>
            </a:extLst>
          </p:cNvPr>
          <p:cNvSpPr>
            <a:spLocks noGrp="1"/>
          </p:cNvSpPr>
          <p:nvPr>
            <p:ph type="title"/>
          </p:nvPr>
        </p:nvSpPr>
        <p:spPr/>
        <p:txBody>
          <a:bodyPr/>
          <a:lstStyle/>
          <a:p>
            <a:r>
              <a:rPr lang="en-US" dirty="0">
                <a:latin typeface="Georgia" panose="02040502050405020303" pitchFamily="18" charset="0"/>
              </a:rPr>
              <a:t>COVID Information </a:t>
            </a:r>
            <a:r>
              <a:rPr lang="en-US" sz="1350" dirty="0">
                <a:latin typeface="Georgia" panose="02040502050405020303" pitchFamily="18" charset="0"/>
              </a:rPr>
              <a:t>*Subject to change/update often</a:t>
            </a:r>
            <a:endParaRPr lang="en-US" dirty="0">
              <a:latin typeface="Georgia" panose="02040502050405020303" pitchFamily="18" charset="0"/>
            </a:endParaRPr>
          </a:p>
        </p:txBody>
      </p:sp>
      <p:sp>
        <p:nvSpPr>
          <p:cNvPr id="3" name="Content Placeholder 2">
            <a:extLst>
              <a:ext uri="{FF2B5EF4-FFF2-40B4-BE49-F238E27FC236}">
                <a16:creationId xmlns:a16="http://schemas.microsoft.com/office/drawing/2014/main" id="{1BB5360B-DC11-5948-80A1-B642CA820C7C}"/>
              </a:ext>
            </a:extLst>
          </p:cNvPr>
          <p:cNvSpPr>
            <a:spLocks noGrp="1"/>
          </p:cNvSpPr>
          <p:nvPr>
            <p:ph idx="1"/>
          </p:nvPr>
        </p:nvSpPr>
        <p:spPr>
          <a:xfrm>
            <a:off x="857251" y="2514970"/>
            <a:ext cx="7404653" cy="3028580"/>
          </a:xfrm>
        </p:spPr>
        <p:txBody>
          <a:bodyPr vert="horz" lIns="91440" tIns="45720" rIns="91440" bIns="45720" rtlCol="0" anchor="t">
            <a:normAutofit fontScale="85000" lnSpcReduction="10000"/>
          </a:bodyPr>
          <a:lstStyle/>
          <a:p>
            <a:pPr marL="226695" indent="-226695">
              <a:lnSpc>
                <a:spcPct val="150000"/>
              </a:lnSpc>
              <a:buClr>
                <a:srgbClr val="009D49"/>
              </a:buClr>
            </a:pPr>
            <a:r>
              <a:rPr lang="en-US" dirty="0">
                <a:solidFill>
                  <a:schemeClr val="tx1"/>
                </a:solidFill>
                <a:latin typeface="Georgia" panose="02040502050405020303" pitchFamily="18" charset="0"/>
              </a:rPr>
              <a:t>Masks are required to be worn at every in-person meeting and event regardless of local and state mandates</a:t>
            </a:r>
            <a:endParaRPr lang="en-US"/>
          </a:p>
          <a:p>
            <a:pPr marL="226695" indent="-226695">
              <a:lnSpc>
                <a:spcPct val="150000"/>
              </a:lnSpc>
              <a:buClr>
                <a:srgbClr val="009D49"/>
              </a:buClr>
            </a:pPr>
            <a:r>
              <a:rPr lang="en-US" dirty="0">
                <a:latin typeface="Georgia" panose="02040502050405020303" pitchFamily="18" charset="0"/>
              </a:rPr>
              <a:t>Troops are unable to meet at homes, meet outside whenever possible</a:t>
            </a:r>
          </a:p>
          <a:p>
            <a:pPr marL="226695" indent="-226695">
              <a:lnSpc>
                <a:spcPct val="150000"/>
              </a:lnSpc>
              <a:buClr>
                <a:srgbClr val="009D49"/>
              </a:buClr>
            </a:pPr>
            <a:r>
              <a:rPr lang="en-US" dirty="0">
                <a:solidFill>
                  <a:schemeClr val="tx1"/>
                </a:solidFill>
                <a:latin typeface="Georgia" panose="02040502050405020303" pitchFamily="18" charset="0"/>
              </a:rPr>
              <a:t>Carpooling is allowed, 2 girls to a row</a:t>
            </a:r>
          </a:p>
          <a:p>
            <a:pPr marL="226695" indent="-226695">
              <a:lnSpc>
                <a:spcPct val="150000"/>
              </a:lnSpc>
              <a:buClr>
                <a:srgbClr val="009D49"/>
              </a:buClr>
            </a:pPr>
            <a:r>
              <a:rPr lang="en-US" dirty="0">
                <a:latin typeface="Georgia"/>
              </a:rPr>
              <a:t>All supplies need to be for individual use only</a:t>
            </a:r>
            <a:endParaRPr lang="en-US" dirty="0">
              <a:solidFill>
                <a:schemeClr val="tx1"/>
              </a:solidFill>
              <a:latin typeface="Georgia"/>
            </a:endParaRPr>
          </a:p>
          <a:p>
            <a:pPr marL="226695" indent="-226695">
              <a:buClr>
                <a:srgbClr val="009D49"/>
              </a:buClr>
            </a:pPr>
            <a:endParaRPr lang="en-US" dirty="0">
              <a:solidFill>
                <a:schemeClr val="tx1"/>
              </a:solidFill>
              <a:latin typeface="Georgia" panose="02040502050405020303" pitchFamily="18" charset="0"/>
            </a:endParaRPr>
          </a:p>
        </p:txBody>
      </p:sp>
    </p:spTree>
    <p:extLst>
      <p:ext uri="{BB962C8B-B14F-4D97-AF65-F5344CB8AC3E}">
        <p14:creationId xmlns:p14="http://schemas.microsoft.com/office/powerpoint/2010/main" val="445510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F8C12AA3-6E81-C746-8BB2-6661939CBDDC}" type="slidenum">
              <a:rPr lang="en-US" smtClean="0"/>
              <a:pPr/>
              <a:t>3</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58" y="1403797"/>
            <a:ext cx="7584137" cy="4786433"/>
          </a:xfrm>
          <a:prstGeom prst="rect">
            <a:avLst/>
          </a:prstGeom>
        </p:spPr>
      </p:pic>
    </p:spTree>
    <p:extLst>
      <p:ext uri="{BB962C8B-B14F-4D97-AF65-F5344CB8AC3E}">
        <p14:creationId xmlns:p14="http://schemas.microsoft.com/office/powerpoint/2010/main" val="2021552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46466" y="1229542"/>
            <a:ext cx="5638669" cy="349866"/>
          </a:xfrm>
          <a:prstGeom prst="rect">
            <a:avLst/>
          </a:prstGeom>
        </p:spPr>
        <p:txBody>
          <a:bodyPr vert="horz" lIns="0" tIns="0" rIns="0" bIns="0" rtlCol="0" anchor="b">
            <a:noAutofit/>
          </a:bodyPr>
          <a:lstStyle>
            <a:lvl1pPr algn="ctr" defTabSz="609585" rtl="0" eaLnBrk="1" latinLnBrk="0" hangingPunct="1">
              <a:lnSpc>
                <a:spcPct val="80000"/>
              </a:lnSpc>
              <a:spcBef>
                <a:spcPct val="0"/>
              </a:spcBef>
              <a:buNone/>
              <a:defRPr sz="6000" b="0" i="0" kern="1200" baseline="0">
                <a:solidFill>
                  <a:schemeClr val="bg1"/>
                </a:solidFill>
                <a:latin typeface="Trefoil Sans SemiBold"/>
                <a:ea typeface="+mj-ea"/>
                <a:cs typeface="Trefoil Sans SemiBold"/>
              </a:defRPr>
            </a:lvl1pPr>
          </a:lstStyle>
          <a:p>
            <a:pPr algn="l"/>
            <a:r>
              <a:rPr lang="en-US" sz="2400" dirty="0">
                <a:latin typeface="Trefoil Sans Medium" panose="020B0000000000000000" pitchFamily="34" charset="0"/>
              </a:rPr>
              <a:t>National Convention</a:t>
            </a:r>
            <a:endParaRPr lang="en-US" sz="2250" dirty="0">
              <a:latin typeface="Trefoil Sans Medium" panose="020B0000000000000000" pitchFamily="34" charset="0"/>
            </a:endParaRPr>
          </a:p>
        </p:txBody>
      </p:sp>
      <p:sp>
        <p:nvSpPr>
          <p:cNvPr id="5" name="Title 1"/>
          <p:cNvSpPr txBox="1">
            <a:spLocks/>
          </p:cNvSpPr>
          <p:nvPr/>
        </p:nvSpPr>
        <p:spPr>
          <a:xfrm>
            <a:off x="260753" y="5079206"/>
            <a:ext cx="3682598" cy="349866"/>
          </a:xfrm>
          <a:prstGeom prst="rect">
            <a:avLst/>
          </a:prstGeom>
        </p:spPr>
        <p:txBody>
          <a:bodyPr vert="horz" lIns="0" tIns="0" rIns="0" bIns="0" rtlCol="0" anchor="b">
            <a:noAutofit/>
          </a:bodyPr>
          <a:lstStyle>
            <a:lvl1pPr algn="ctr" defTabSz="609585" rtl="0" eaLnBrk="1" latinLnBrk="0" hangingPunct="1">
              <a:lnSpc>
                <a:spcPct val="80000"/>
              </a:lnSpc>
              <a:spcBef>
                <a:spcPct val="0"/>
              </a:spcBef>
              <a:buNone/>
              <a:defRPr sz="6000" b="0" i="0" kern="1200" baseline="0">
                <a:solidFill>
                  <a:schemeClr val="bg1"/>
                </a:solidFill>
                <a:latin typeface="Trefoil Sans SemiBold"/>
                <a:ea typeface="+mj-ea"/>
                <a:cs typeface="Trefoil Sans SemiBold"/>
              </a:defRPr>
            </a:lvl1pPr>
          </a:lstStyle>
          <a:p>
            <a:pPr algn="l"/>
            <a:endParaRPr lang="en-US" sz="2250" dirty="0">
              <a:solidFill>
                <a:schemeClr val="tx1"/>
              </a:solidFill>
              <a:latin typeface="Trefoil Sans Cond Light" panose="020B0000000000000000" pitchFamily="34" charset="0"/>
            </a:endParaRPr>
          </a:p>
        </p:txBody>
      </p:sp>
      <p:sp>
        <p:nvSpPr>
          <p:cNvPr id="3" name="TextBox 2"/>
          <p:cNvSpPr txBox="1"/>
          <p:nvPr/>
        </p:nvSpPr>
        <p:spPr>
          <a:xfrm>
            <a:off x="991673" y="1579408"/>
            <a:ext cx="7521262" cy="1200329"/>
          </a:xfrm>
          <a:prstGeom prst="rect">
            <a:avLst/>
          </a:prstGeom>
          <a:noFill/>
        </p:spPr>
        <p:txBody>
          <a:bodyPr wrap="square" rtlCol="0">
            <a:spAutoFit/>
          </a:bodyPr>
          <a:lstStyle/>
          <a:p>
            <a:r>
              <a:rPr lang="en-US" dirty="0">
                <a:latin typeface="Georgia" panose="02040502050405020303" pitchFamily="18" charset="0"/>
              </a:rPr>
              <a:t>Customer Care -</a:t>
            </a:r>
          </a:p>
          <a:p>
            <a:r>
              <a:rPr lang="en-US" dirty="0">
                <a:latin typeface="Georgia" panose="02040502050405020303" pitchFamily="18" charset="0"/>
              </a:rPr>
              <a:t>	Phone: 801-265-8472</a:t>
            </a:r>
          </a:p>
          <a:p>
            <a:r>
              <a:rPr lang="en-US" dirty="0">
                <a:latin typeface="Georgia" panose="02040502050405020303" pitchFamily="18" charset="0"/>
              </a:rPr>
              <a:t>	email: </a:t>
            </a:r>
            <a:r>
              <a:rPr lang="en-US" dirty="0">
                <a:latin typeface="Georgia" panose="02040502050405020303" pitchFamily="18" charset="0"/>
                <a:hlinkClick r:id="rId3"/>
              </a:rPr>
              <a:t>info@gsutah.org</a:t>
            </a:r>
            <a:endParaRPr lang="en-US" dirty="0">
              <a:latin typeface="Georgia" panose="02040502050405020303" pitchFamily="18" charset="0"/>
            </a:endParaRPr>
          </a:p>
          <a:p>
            <a:r>
              <a:rPr lang="en-US" dirty="0">
                <a:latin typeface="Georgia" panose="02040502050405020303" pitchFamily="18" charset="0"/>
              </a:rPr>
              <a:t>	web: gsutah.org</a:t>
            </a:r>
          </a:p>
        </p:txBody>
      </p:sp>
      <p:sp>
        <p:nvSpPr>
          <p:cNvPr id="4" name="TextBox 3"/>
          <p:cNvSpPr txBox="1"/>
          <p:nvPr/>
        </p:nvSpPr>
        <p:spPr>
          <a:xfrm>
            <a:off x="991673" y="3052293"/>
            <a:ext cx="3979572" cy="923330"/>
          </a:xfrm>
          <a:prstGeom prst="rect">
            <a:avLst/>
          </a:prstGeom>
          <a:noFill/>
        </p:spPr>
        <p:txBody>
          <a:bodyPr wrap="square" rtlCol="0">
            <a:spAutoFit/>
          </a:bodyPr>
          <a:lstStyle/>
          <a:p>
            <a:r>
              <a:rPr lang="en-US" dirty="0">
                <a:latin typeface="Georgia" panose="02040502050405020303" pitchFamily="18" charset="0"/>
              </a:rPr>
              <a:t>Retail – </a:t>
            </a:r>
          </a:p>
          <a:p>
            <a:r>
              <a:rPr lang="en-US" dirty="0">
                <a:latin typeface="Georgia" panose="02040502050405020303" pitchFamily="18" charset="0"/>
              </a:rPr>
              <a:t>	Murray: 801-716-5141</a:t>
            </a:r>
          </a:p>
          <a:p>
            <a:r>
              <a:rPr lang="en-US" dirty="0">
                <a:latin typeface="Georgia" panose="02040502050405020303" pitchFamily="18" charset="0"/>
              </a:rPr>
              <a:t>	American Fork: 801-716-5107</a:t>
            </a:r>
          </a:p>
        </p:txBody>
      </p:sp>
      <p:sp>
        <p:nvSpPr>
          <p:cNvPr id="9" name="TextBox 8"/>
          <p:cNvSpPr txBox="1"/>
          <p:nvPr/>
        </p:nvSpPr>
        <p:spPr>
          <a:xfrm>
            <a:off x="991673" y="4248179"/>
            <a:ext cx="5254581" cy="1477328"/>
          </a:xfrm>
          <a:prstGeom prst="rect">
            <a:avLst/>
          </a:prstGeom>
          <a:noFill/>
        </p:spPr>
        <p:txBody>
          <a:bodyPr wrap="square" rtlCol="0">
            <a:spAutoFit/>
          </a:bodyPr>
          <a:lstStyle/>
          <a:p>
            <a:r>
              <a:rPr lang="en-US" dirty="0">
                <a:latin typeface="Georgia" panose="02040502050405020303" pitchFamily="18" charset="0"/>
              </a:rPr>
              <a:t>Volunteer Tool Kit – </a:t>
            </a:r>
          </a:p>
          <a:p>
            <a:pPr lvl="1"/>
            <a:r>
              <a:rPr lang="en-US" dirty="0">
                <a:latin typeface="Georgia" panose="02040502050405020303" pitchFamily="18" charset="0"/>
              </a:rPr>
              <a:t>A planning guide for troop leaders to share meeting plans with parents, where you can find badge activities and information on raising awesome girls.</a:t>
            </a:r>
          </a:p>
        </p:txBody>
      </p:sp>
    </p:spTree>
    <p:extLst>
      <p:ext uri="{BB962C8B-B14F-4D97-AF65-F5344CB8AC3E}">
        <p14:creationId xmlns:p14="http://schemas.microsoft.com/office/powerpoint/2010/main" val="1197838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46466" y="1229542"/>
            <a:ext cx="5638669" cy="349866"/>
          </a:xfrm>
          <a:prstGeom prst="rect">
            <a:avLst/>
          </a:prstGeom>
        </p:spPr>
        <p:txBody>
          <a:bodyPr vert="horz" lIns="0" tIns="0" rIns="0" bIns="0" rtlCol="0" anchor="b">
            <a:noAutofit/>
          </a:bodyPr>
          <a:lstStyle>
            <a:lvl1pPr algn="ctr" defTabSz="609585" rtl="0" eaLnBrk="1" latinLnBrk="0" hangingPunct="1">
              <a:lnSpc>
                <a:spcPct val="80000"/>
              </a:lnSpc>
              <a:spcBef>
                <a:spcPct val="0"/>
              </a:spcBef>
              <a:buNone/>
              <a:defRPr sz="6000" b="0" i="0" kern="1200" baseline="0">
                <a:solidFill>
                  <a:schemeClr val="bg1"/>
                </a:solidFill>
                <a:latin typeface="Trefoil Sans SemiBold"/>
                <a:ea typeface="+mj-ea"/>
                <a:cs typeface="Trefoil Sans SemiBold"/>
              </a:defRPr>
            </a:lvl1pPr>
          </a:lstStyle>
          <a:p>
            <a:pPr algn="l"/>
            <a:r>
              <a:rPr lang="en-US" sz="2400" dirty="0">
                <a:latin typeface="Trefoil Sans Medium" panose="020B0000000000000000" pitchFamily="34" charset="0"/>
              </a:rPr>
              <a:t>National Convention</a:t>
            </a:r>
            <a:endParaRPr lang="en-US" sz="2250" dirty="0">
              <a:latin typeface="Trefoil Sans Medium" panose="020B0000000000000000" pitchFamily="34" charset="0"/>
            </a:endParaRPr>
          </a:p>
        </p:txBody>
      </p:sp>
      <p:sp>
        <p:nvSpPr>
          <p:cNvPr id="5" name="Title 1"/>
          <p:cNvSpPr txBox="1">
            <a:spLocks/>
          </p:cNvSpPr>
          <p:nvPr/>
        </p:nvSpPr>
        <p:spPr>
          <a:xfrm>
            <a:off x="260753" y="5079206"/>
            <a:ext cx="3682598" cy="349866"/>
          </a:xfrm>
          <a:prstGeom prst="rect">
            <a:avLst/>
          </a:prstGeom>
        </p:spPr>
        <p:txBody>
          <a:bodyPr vert="horz" lIns="0" tIns="0" rIns="0" bIns="0" rtlCol="0" anchor="b">
            <a:noAutofit/>
          </a:bodyPr>
          <a:lstStyle>
            <a:lvl1pPr algn="ctr" defTabSz="609585" rtl="0" eaLnBrk="1" latinLnBrk="0" hangingPunct="1">
              <a:lnSpc>
                <a:spcPct val="80000"/>
              </a:lnSpc>
              <a:spcBef>
                <a:spcPct val="0"/>
              </a:spcBef>
              <a:buNone/>
              <a:defRPr sz="6000" b="0" i="0" kern="1200" baseline="0">
                <a:solidFill>
                  <a:schemeClr val="bg1"/>
                </a:solidFill>
                <a:latin typeface="Trefoil Sans SemiBold"/>
                <a:ea typeface="+mj-ea"/>
                <a:cs typeface="Trefoil Sans SemiBold"/>
              </a:defRPr>
            </a:lvl1pPr>
          </a:lstStyle>
          <a:p>
            <a:pPr algn="l"/>
            <a:endParaRPr lang="en-US" sz="2250" dirty="0">
              <a:solidFill>
                <a:schemeClr val="tx1"/>
              </a:solidFill>
              <a:latin typeface="Trefoil Sans Cond Light" panose="020B0000000000000000" pitchFamily="34" charset="0"/>
            </a:endParaRPr>
          </a:p>
        </p:txBody>
      </p:sp>
      <p:sp>
        <p:nvSpPr>
          <p:cNvPr id="3" name="TextBox 2"/>
          <p:cNvSpPr txBox="1"/>
          <p:nvPr/>
        </p:nvSpPr>
        <p:spPr>
          <a:xfrm>
            <a:off x="798490" y="1579408"/>
            <a:ext cx="7521262" cy="923330"/>
          </a:xfrm>
          <a:prstGeom prst="rect">
            <a:avLst/>
          </a:prstGeom>
          <a:noFill/>
        </p:spPr>
        <p:txBody>
          <a:bodyPr wrap="square" lIns="91440" tIns="45720" rIns="91440" bIns="45720" rtlCol="0" anchor="t">
            <a:spAutoFit/>
          </a:bodyPr>
          <a:lstStyle/>
          <a:p>
            <a:r>
              <a:rPr lang="en-US" dirty="0">
                <a:latin typeface="Georgia"/>
              </a:rPr>
              <a:t>Troop Leader  </a:t>
            </a:r>
            <a:endParaRPr lang="en-US" dirty="0">
              <a:latin typeface="Georgia" panose="02040502050405020303" pitchFamily="18" charset="0"/>
            </a:endParaRPr>
          </a:p>
          <a:p>
            <a:r>
              <a:rPr lang="en-US" dirty="0">
                <a:latin typeface="Georgia" panose="02040502050405020303" pitchFamily="18" charset="0"/>
              </a:rPr>
              <a:t>	Phone </a:t>
            </a:r>
          </a:p>
          <a:p>
            <a:r>
              <a:rPr lang="en-US" dirty="0">
                <a:latin typeface="Georgia" panose="02040502050405020303" pitchFamily="18" charset="0"/>
              </a:rPr>
              <a:t>	email	</a:t>
            </a:r>
          </a:p>
        </p:txBody>
      </p:sp>
      <p:sp>
        <p:nvSpPr>
          <p:cNvPr id="4" name="TextBox 3"/>
          <p:cNvSpPr txBox="1"/>
          <p:nvPr/>
        </p:nvSpPr>
        <p:spPr>
          <a:xfrm>
            <a:off x="801286" y="2826846"/>
            <a:ext cx="3979572" cy="923330"/>
          </a:xfrm>
          <a:prstGeom prst="rect">
            <a:avLst/>
          </a:prstGeom>
          <a:noFill/>
        </p:spPr>
        <p:txBody>
          <a:bodyPr wrap="square" lIns="91440" tIns="45720" rIns="91440" bIns="45720" rtlCol="0" anchor="t">
            <a:spAutoFit/>
          </a:bodyPr>
          <a:lstStyle/>
          <a:p>
            <a:r>
              <a:rPr lang="en-US" dirty="0">
                <a:latin typeface="Georgia"/>
              </a:rPr>
              <a:t>Co-Leader </a:t>
            </a:r>
            <a:endParaRPr lang="en-US"/>
          </a:p>
          <a:p>
            <a:r>
              <a:rPr lang="en-US" dirty="0">
                <a:latin typeface="Georgia"/>
              </a:rPr>
              <a:t>	Phone</a:t>
            </a:r>
            <a:endParaRPr lang="en-US" dirty="0"/>
          </a:p>
          <a:p>
            <a:r>
              <a:rPr lang="en-US" dirty="0">
                <a:latin typeface="Georgia" panose="02040502050405020303" pitchFamily="18" charset="0"/>
              </a:rPr>
              <a:t>	email</a:t>
            </a:r>
          </a:p>
        </p:txBody>
      </p:sp>
      <p:sp>
        <p:nvSpPr>
          <p:cNvPr id="9" name="TextBox 8"/>
          <p:cNvSpPr txBox="1"/>
          <p:nvPr/>
        </p:nvSpPr>
        <p:spPr>
          <a:xfrm>
            <a:off x="801286" y="4074284"/>
            <a:ext cx="5254581" cy="923330"/>
          </a:xfrm>
          <a:prstGeom prst="rect">
            <a:avLst/>
          </a:prstGeom>
          <a:noFill/>
        </p:spPr>
        <p:txBody>
          <a:bodyPr wrap="square" lIns="91440" tIns="45720" rIns="91440" bIns="45720" rtlCol="0" anchor="t">
            <a:spAutoFit/>
          </a:bodyPr>
          <a:lstStyle/>
          <a:p>
            <a:r>
              <a:rPr lang="en-US" dirty="0">
                <a:latin typeface="Georgia"/>
              </a:rPr>
              <a:t>Product Manager </a:t>
            </a:r>
          </a:p>
          <a:p>
            <a:pPr lvl="1"/>
            <a:r>
              <a:rPr lang="en-US" dirty="0">
                <a:latin typeface="Georgia" panose="02040502050405020303" pitchFamily="18" charset="0"/>
              </a:rPr>
              <a:t>Phone </a:t>
            </a:r>
          </a:p>
          <a:p>
            <a:pPr lvl="1"/>
            <a:r>
              <a:rPr lang="en-US" dirty="0">
                <a:latin typeface="Georgia" panose="02040502050405020303" pitchFamily="18" charset="0"/>
              </a:rPr>
              <a:t>email</a:t>
            </a:r>
          </a:p>
        </p:txBody>
      </p:sp>
      <p:sp>
        <p:nvSpPr>
          <p:cNvPr id="2" name="TextBox 1"/>
          <p:cNvSpPr txBox="1"/>
          <p:nvPr/>
        </p:nvSpPr>
        <p:spPr>
          <a:xfrm>
            <a:off x="260753" y="402850"/>
            <a:ext cx="4877917" cy="523220"/>
          </a:xfrm>
          <a:prstGeom prst="rect">
            <a:avLst/>
          </a:prstGeom>
          <a:noFill/>
        </p:spPr>
        <p:txBody>
          <a:bodyPr wrap="square" rtlCol="0">
            <a:spAutoFit/>
          </a:bodyPr>
          <a:lstStyle/>
          <a:p>
            <a:r>
              <a:rPr lang="en-US" sz="2800" dirty="0">
                <a:solidFill>
                  <a:schemeClr val="bg1"/>
                </a:solidFill>
                <a:latin typeface="Georgia" panose="02040502050405020303" pitchFamily="18" charset="0"/>
              </a:rPr>
              <a:t>Our Contact Information</a:t>
            </a:r>
          </a:p>
        </p:txBody>
      </p:sp>
    </p:spTree>
    <p:extLst>
      <p:ext uri="{BB962C8B-B14F-4D97-AF65-F5344CB8AC3E}">
        <p14:creationId xmlns:p14="http://schemas.microsoft.com/office/powerpoint/2010/main" val="3214678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4325" y="0"/>
            <a:ext cx="7406640" cy="101727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Parent Promise &amp; Law</a:t>
            </a:r>
          </a:p>
        </p:txBody>
      </p:sp>
      <p:sp>
        <p:nvSpPr>
          <p:cNvPr id="8" name="Content Placeholder 2"/>
          <p:cNvSpPr txBox="1">
            <a:spLocks/>
          </p:cNvSpPr>
          <p:nvPr/>
        </p:nvSpPr>
        <p:spPr>
          <a:xfrm>
            <a:off x="3979572" y="1185863"/>
            <a:ext cx="4992978" cy="5800725"/>
          </a:xfrm>
          <a:prstGeom prst="rect">
            <a:avLst/>
          </a:prstGeom>
        </p:spPr>
        <p:txBody>
          <a:bodyPr vert="horz" lIns="91440" tIns="45720" rIns="91440" bIns="45720" rtlCol="0">
            <a:noAutofit/>
          </a:bodyPr>
          <a:lstStyle>
            <a:lvl1pPr marL="227013" indent="-227013" algn="l" defTabSz="457200" rtl="0" eaLnBrk="1" latinLnBrk="0" hangingPunct="1">
              <a:spcBef>
                <a:spcPct val="20000"/>
              </a:spcBef>
              <a:buClr>
                <a:schemeClr val="tx1"/>
              </a:buClr>
              <a:buSzPct val="100000"/>
              <a:buFont typeface="Arial"/>
              <a:buChar char="•"/>
              <a:defRPr sz="2400" b="0" i="0" kern="1200" baseline="0">
                <a:solidFill>
                  <a:schemeClr val="tx1"/>
                </a:solidFill>
                <a:latin typeface="Arial"/>
                <a:ea typeface="+mn-ea"/>
                <a:cs typeface="Arial"/>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Arial"/>
                <a:ea typeface="+mn-ea"/>
                <a:cs typeface="Arial"/>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Arial"/>
                <a:ea typeface="+mn-ea"/>
                <a:cs typeface="Arial"/>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Arial"/>
                <a:ea typeface="+mn-ea"/>
                <a:cs typeface="Arial"/>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50000"/>
              </a:lnSpc>
              <a:spcBef>
                <a:spcPts val="0"/>
              </a:spcBef>
              <a:spcAft>
                <a:spcPts val="0"/>
              </a:spcAft>
              <a:buClr>
                <a:prstClr val="black"/>
              </a:buClr>
              <a:buSzPct val="100000"/>
              <a:buFont typeface="Arial"/>
              <a:buNone/>
              <a:tabLst/>
              <a:defRPr/>
            </a:pPr>
            <a:r>
              <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Arial"/>
              </a:rPr>
              <a:t>A  Girl Scout parent understands the true program of Girl Scouts.</a:t>
            </a:r>
          </a:p>
          <a:p>
            <a:pPr marL="0" marR="0" lvl="0" indent="0" algn="l" defTabSz="457200" rtl="0" eaLnBrk="1" fontAlgn="auto" latinLnBrk="0" hangingPunct="1">
              <a:lnSpc>
                <a:spcPct val="150000"/>
              </a:lnSpc>
              <a:spcBef>
                <a:spcPts val="0"/>
              </a:spcBef>
              <a:spcAft>
                <a:spcPts val="0"/>
              </a:spcAft>
              <a:buClr>
                <a:prstClr val="black"/>
              </a:buClr>
              <a:buSzPct val="100000"/>
              <a:buFont typeface="Arial"/>
              <a:buNone/>
              <a:tabLst/>
              <a:defRPr/>
            </a:pPr>
            <a:r>
              <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Arial"/>
              </a:rPr>
              <a:t>Gets her daughter to and from meetings on time.</a:t>
            </a:r>
          </a:p>
          <a:p>
            <a:pPr marL="0" marR="0" lvl="0" indent="0" algn="l" defTabSz="457200" rtl="0" eaLnBrk="1" fontAlgn="auto" latinLnBrk="0" hangingPunct="1">
              <a:lnSpc>
                <a:spcPct val="150000"/>
              </a:lnSpc>
              <a:spcBef>
                <a:spcPts val="0"/>
              </a:spcBef>
              <a:spcAft>
                <a:spcPts val="0"/>
              </a:spcAft>
              <a:buClr>
                <a:prstClr val="black"/>
              </a:buClr>
              <a:buSzPct val="100000"/>
              <a:buFont typeface="Arial"/>
              <a:buNone/>
              <a:tabLst/>
              <a:defRPr/>
            </a:pPr>
            <a:r>
              <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Arial"/>
              </a:rPr>
              <a:t>Knows a troop is a team effort. Sees the job through to the end.</a:t>
            </a:r>
          </a:p>
          <a:p>
            <a:pPr marL="0" marR="0" lvl="0" indent="0" algn="l" defTabSz="457200" rtl="0" eaLnBrk="1" fontAlgn="auto" latinLnBrk="0" hangingPunct="1">
              <a:lnSpc>
                <a:spcPct val="150000"/>
              </a:lnSpc>
              <a:spcBef>
                <a:spcPts val="0"/>
              </a:spcBef>
              <a:spcAft>
                <a:spcPts val="0"/>
              </a:spcAft>
              <a:buClr>
                <a:prstClr val="black"/>
              </a:buClr>
              <a:buSzPct val="100000"/>
              <a:buFont typeface="Arial"/>
              <a:buNone/>
              <a:tabLst/>
              <a:defRPr/>
            </a:pPr>
            <a:endPar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Arial"/>
            </a:endParaRPr>
          </a:p>
          <a:p>
            <a:pPr marL="0" marR="0" lvl="0" indent="0" algn="l" defTabSz="457200" rtl="0" eaLnBrk="1" fontAlgn="auto" latinLnBrk="0" hangingPunct="1">
              <a:lnSpc>
                <a:spcPct val="150000"/>
              </a:lnSpc>
              <a:spcBef>
                <a:spcPts val="0"/>
              </a:spcBef>
              <a:spcAft>
                <a:spcPts val="0"/>
              </a:spcAft>
              <a:buClr>
                <a:prstClr val="black"/>
              </a:buClr>
              <a:buSzPct val="100000"/>
              <a:buFont typeface="Arial"/>
              <a:buNone/>
              <a:tabLst/>
              <a:defRPr/>
            </a:pPr>
            <a:r>
              <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Arial"/>
              </a:rPr>
              <a:t>Sets a good example.</a:t>
            </a:r>
          </a:p>
          <a:p>
            <a:pPr marL="0" marR="0" lvl="0" indent="0" algn="l" defTabSz="457200" rtl="0" eaLnBrk="1" fontAlgn="auto" latinLnBrk="0" hangingPunct="1">
              <a:lnSpc>
                <a:spcPct val="150000"/>
              </a:lnSpc>
              <a:spcBef>
                <a:spcPts val="0"/>
              </a:spcBef>
              <a:spcAft>
                <a:spcPts val="0"/>
              </a:spcAft>
              <a:buClr>
                <a:prstClr val="black"/>
              </a:buClr>
              <a:buSzPct val="100000"/>
              <a:buFont typeface="Arial"/>
              <a:buNone/>
              <a:tabLst/>
              <a:defRPr/>
            </a:pPr>
            <a:r>
              <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Arial"/>
              </a:rPr>
              <a:t>Is enthusiastic and cheerful. </a:t>
            </a:r>
          </a:p>
          <a:p>
            <a:pPr marL="0" marR="0" lvl="0" indent="0" algn="l" defTabSz="457200" rtl="0" eaLnBrk="1" fontAlgn="auto" latinLnBrk="0" hangingPunct="1">
              <a:lnSpc>
                <a:spcPct val="150000"/>
              </a:lnSpc>
              <a:spcBef>
                <a:spcPts val="0"/>
              </a:spcBef>
              <a:spcAft>
                <a:spcPts val="0"/>
              </a:spcAft>
              <a:buClr>
                <a:prstClr val="black"/>
              </a:buClr>
              <a:buSzPct val="100000"/>
              <a:buFont typeface="Arial"/>
              <a:buNone/>
              <a:tabLst/>
              <a:defRPr/>
            </a:pPr>
            <a:r>
              <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Arial"/>
              </a:rPr>
              <a:t>Does not consider the leader a baby-sitter. </a:t>
            </a:r>
          </a:p>
          <a:p>
            <a:pPr marL="0" marR="0" lvl="0" indent="0" algn="l" defTabSz="457200" rtl="0" eaLnBrk="1" fontAlgn="auto" latinLnBrk="0" hangingPunct="1">
              <a:lnSpc>
                <a:spcPct val="150000"/>
              </a:lnSpc>
              <a:spcBef>
                <a:spcPts val="0"/>
              </a:spcBef>
              <a:spcAft>
                <a:spcPts val="0"/>
              </a:spcAft>
              <a:buClr>
                <a:prstClr val="black"/>
              </a:buClr>
              <a:buSzPct val="100000"/>
              <a:buFont typeface="Arial"/>
              <a:buNone/>
              <a:tabLst/>
              <a:defRPr/>
            </a:pPr>
            <a:r>
              <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Arial"/>
              </a:rPr>
              <a:t>Brings troop problems to the leader first.</a:t>
            </a:r>
          </a:p>
          <a:p>
            <a:pPr marL="0" marR="0" lvl="0" indent="0" algn="l" defTabSz="457200" rtl="0" eaLnBrk="1" fontAlgn="auto" latinLnBrk="0" hangingPunct="1">
              <a:lnSpc>
                <a:spcPct val="150000"/>
              </a:lnSpc>
              <a:spcBef>
                <a:spcPts val="0"/>
              </a:spcBef>
              <a:spcAft>
                <a:spcPts val="0"/>
              </a:spcAft>
              <a:buClr>
                <a:prstClr val="black"/>
              </a:buClr>
              <a:buSzPct val="100000"/>
              <a:buFont typeface="Arial"/>
              <a:buNone/>
              <a:tabLst/>
              <a:defRPr/>
            </a:pPr>
            <a:r>
              <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Arial"/>
              </a:rPr>
              <a:t>Always does his or her part willingly</a:t>
            </a:r>
          </a:p>
          <a:p>
            <a:pPr marL="0" marR="0" lvl="0" indent="0" algn="l" defTabSz="457200" rtl="0" eaLnBrk="1" fontAlgn="auto" latinLnBrk="0" hangingPunct="1">
              <a:lnSpc>
                <a:spcPct val="150000"/>
              </a:lnSpc>
              <a:spcBef>
                <a:spcPts val="0"/>
              </a:spcBef>
              <a:spcAft>
                <a:spcPts val="0"/>
              </a:spcAft>
              <a:buClr>
                <a:prstClr val="black"/>
              </a:buClr>
              <a:buSzPct val="100000"/>
              <a:buFont typeface="Arial"/>
              <a:buNone/>
              <a:tabLst/>
              <a:defRPr/>
            </a:pPr>
            <a:r>
              <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Arial"/>
              </a:rPr>
              <a:t>And is aware that Girl Scouting is for all girls.</a:t>
            </a:r>
          </a:p>
          <a:p>
            <a:pPr marL="0" marR="0" lvl="0" indent="0" algn="l" defTabSz="457200" rtl="0" eaLnBrk="1" fontAlgn="auto" latinLnBrk="0" hangingPunct="1">
              <a:lnSpc>
                <a:spcPct val="150000"/>
              </a:lnSpc>
              <a:spcBef>
                <a:spcPts val="0"/>
              </a:spcBef>
              <a:spcAft>
                <a:spcPts val="0"/>
              </a:spcAft>
              <a:buClr>
                <a:prstClr val="black"/>
              </a:buClr>
              <a:buSzPct val="100000"/>
              <a:buFont typeface="Arial"/>
              <a:buNone/>
              <a:tabLst/>
              <a:defRPr/>
            </a:pPr>
            <a:endPar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Arial"/>
            </a:endParaRPr>
          </a:p>
          <a:p>
            <a:pPr marL="0" marR="0" lvl="0" indent="0" algn="l" defTabSz="457200" rtl="0" eaLnBrk="1" fontAlgn="auto" latinLnBrk="0" hangingPunct="1">
              <a:lnSpc>
                <a:spcPct val="150000"/>
              </a:lnSpc>
              <a:spcBef>
                <a:spcPts val="0"/>
              </a:spcBef>
              <a:spcAft>
                <a:spcPts val="0"/>
              </a:spcAft>
              <a:buClr>
                <a:prstClr val="black"/>
              </a:buClr>
              <a:buSzPct val="100000"/>
              <a:buFont typeface="Arial"/>
              <a:buNone/>
              <a:tabLst/>
              <a:defRPr/>
            </a:pPr>
            <a:endPar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Arial"/>
            </a:endParaRPr>
          </a:p>
          <a:p>
            <a:pPr marL="0" marR="0" lvl="0" indent="0" algn="l" defTabSz="457200" rtl="0" eaLnBrk="1" fontAlgn="auto" latinLnBrk="0" hangingPunct="1">
              <a:lnSpc>
                <a:spcPct val="150000"/>
              </a:lnSpc>
              <a:spcBef>
                <a:spcPts val="0"/>
              </a:spcBef>
              <a:spcAft>
                <a:spcPts val="0"/>
              </a:spcAft>
              <a:buClr>
                <a:prstClr val="black"/>
              </a:buClr>
              <a:buSzPct val="100000"/>
              <a:buFont typeface="Arial"/>
              <a:buNone/>
              <a:tabLst/>
              <a:defRPr/>
            </a:pPr>
            <a:endPar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Arial"/>
            </a:endParaRPr>
          </a:p>
          <a:p>
            <a:pPr marL="0" marR="0" lvl="0" indent="0" algn="l" defTabSz="457200" rtl="0" eaLnBrk="1" fontAlgn="auto" latinLnBrk="0" hangingPunct="1">
              <a:lnSpc>
                <a:spcPct val="100000"/>
              </a:lnSpc>
              <a:spcBef>
                <a:spcPct val="20000"/>
              </a:spcBef>
              <a:spcAft>
                <a:spcPts val="0"/>
              </a:spcAft>
              <a:buClr>
                <a:prstClr val="black"/>
              </a:buClr>
              <a:buSzPct val="100000"/>
              <a:buFont typeface="Arial"/>
              <a:buNone/>
              <a:tabLst/>
              <a:defRPr/>
            </a:pPr>
            <a:endParaRPr kumimoji="0" lang="en-US" sz="16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a:endParaRPr>
          </a:p>
          <a:p>
            <a:pPr marL="0" marR="0" lvl="0" indent="0" algn="l" defTabSz="457200" rtl="0" eaLnBrk="1" fontAlgn="auto" latinLnBrk="0" hangingPunct="1">
              <a:lnSpc>
                <a:spcPct val="100000"/>
              </a:lnSpc>
              <a:spcBef>
                <a:spcPct val="20000"/>
              </a:spcBef>
              <a:spcAft>
                <a:spcPts val="0"/>
              </a:spcAft>
              <a:buClr>
                <a:prstClr val="black"/>
              </a:buClr>
              <a:buSzPct val="100000"/>
              <a:buFont typeface="Arial"/>
              <a:buNone/>
              <a:tabLst/>
              <a:defRPr/>
            </a:pPr>
            <a:endParaRPr kumimoji="0" lang="en-US" sz="16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a:endParaRPr>
          </a:p>
        </p:txBody>
      </p:sp>
      <p:sp>
        <p:nvSpPr>
          <p:cNvPr id="2" name="TextBox 1"/>
          <p:cNvSpPr txBox="1"/>
          <p:nvPr/>
        </p:nvSpPr>
        <p:spPr>
          <a:xfrm>
            <a:off x="314326" y="2647534"/>
            <a:ext cx="3394790" cy="189417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On my honor, I will try</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To encourage and support my Girl Scout and her troop,</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To help lead girls at all times,</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And to always keep it fun. </a:t>
            </a:r>
          </a:p>
        </p:txBody>
      </p:sp>
    </p:spTree>
    <p:extLst>
      <p:ext uri="{BB962C8B-B14F-4D97-AF65-F5344CB8AC3E}">
        <p14:creationId xmlns:p14="http://schemas.microsoft.com/office/powerpoint/2010/main" val="4005031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57250" y="1314450"/>
            <a:ext cx="7406640" cy="101727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3300" dirty="0">
                <a:solidFill>
                  <a:srgbClr val="009D49"/>
                </a:solidFill>
                <a:latin typeface="Georgia" panose="02040502050405020303" pitchFamily="18" charset="0"/>
              </a:rPr>
              <a:t>GSUSA Mission</a:t>
            </a:r>
          </a:p>
        </p:txBody>
      </p:sp>
      <p:sp>
        <p:nvSpPr>
          <p:cNvPr id="5" name="Content Placeholder 2"/>
          <p:cNvSpPr txBox="1">
            <a:spLocks/>
          </p:cNvSpPr>
          <p:nvPr/>
        </p:nvSpPr>
        <p:spPr>
          <a:xfrm>
            <a:off x="1060451" y="2553644"/>
            <a:ext cx="7338060" cy="3154680"/>
          </a:xfrm>
          <a:prstGeom prst="rect">
            <a:avLst/>
          </a:prstGeom>
        </p:spPr>
        <p:txBody>
          <a:bodyPr vert="horz" lIns="68580" tIns="34290" rIns="68580" bIns="3429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a:lnSpc>
                <a:spcPct val="150000"/>
              </a:lnSpc>
              <a:buNone/>
            </a:pPr>
            <a:r>
              <a:rPr lang="en-US" sz="3000" b="1" i="1" dirty="0">
                <a:solidFill>
                  <a:schemeClr val="tx1"/>
                </a:solidFill>
                <a:latin typeface="Georgia" panose="02040502050405020303" pitchFamily="18" charset="0"/>
              </a:rPr>
              <a:t>Girl Scouting builds girls of courage, confidence, and character, who make the world a better place.</a:t>
            </a:r>
            <a:endParaRPr lang="en-US" sz="3000" b="1" dirty="0">
              <a:solidFill>
                <a:schemeClr val="tx1"/>
              </a:solidFill>
              <a:latin typeface="Georgia" panose="02040502050405020303" pitchFamily="18" charset="0"/>
            </a:endParaRPr>
          </a:p>
        </p:txBody>
      </p:sp>
    </p:spTree>
    <p:extLst>
      <p:ext uri="{BB962C8B-B14F-4D97-AF65-F5344CB8AC3E}">
        <p14:creationId xmlns:p14="http://schemas.microsoft.com/office/powerpoint/2010/main" val="1246961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967683" y="2826522"/>
            <a:ext cx="5638669" cy="349866"/>
          </a:xfrm>
          <a:prstGeom prst="rect">
            <a:avLst/>
          </a:prstGeom>
        </p:spPr>
        <p:txBody>
          <a:bodyPr vert="horz" lIns="0" tIns="0" rIns="0" bIns="0" rtlCol="0" anchor="b">
            <a:noAutofit/>
          </a:bodyPr>
          <a:lstStyle>
            <a:lvl1pPr algn="ctr" defTabSz="609585" rtl="0" eaLnBrk="1" latinLnBrk="0" hangingPunct="1">
              <a:lnSpc>
                <a:spcPct val="80000"/>
              </a:lnSpc>
              <a:spcBef>
                <a:spcPct val="0"/>
              </a:spcBef>
              <a:buNone/>
              <a:defRPr sz="6000" b="0" i="0" kern="1200" baseline="0">
                <a:solidFill>
                  <a:schemeClr val="bg1"/>
                </a:solidFill>
                <a:latin typeface="Trefoil Sans SemiBold"/>
                <a:ea typeface="+mj-ea"/>
                <a:cs typeface="Trefoil Sans SemiBold"/>
              </a:defRPr>
            </a:lvl1pPr>
          </a:lstStyle>
          <a:p>
            <a:pPr algn="l"/>
            <a:r>
              <a:rPr lang="en-US" sz="2400" dirty="0">
                <a:latin typeface="Trefoil Sans Medium" panose="020B0000000000000000" pitchFamily="34" charset="0"/>
              </a:rPr>
              <a:t>Girl Membership</a:t>
            </a:r>
            <a:endParaRPr lang="en-US" sz="2250" dirty="0">
              <a:latin typeface="Trefoil Sans Medium" panose="020B0000000000000000" pitchFamily="34" charset="0"/>
            </a:endParaRPr>
          </a:p>
        </p:txBody>
      </p:sp>
      <p:pic>
        <p:nvPicPr>
          <p:cNvPr id="3" name="Stand Beside H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78424"/>
            <a:ext cx="9144000" cy="4572000"/>
          </a:xfrm>
          <a:prstGeom prst="rect">
            <a:avLst/>
          </a:prstGeom>
        </p:spPr>
      </p:pic>
    </p:spTree>
    <p:extLst>
      <p:ext uri="{BB962C8B-B14F-4D97-AF65-F5344CB8AC3E}">
        <p14:creationId xmlns:p14="http://schemas.microsoft.com/office/powerpoint/2010/main" val="4283339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338944" y="2445322"/>
            <a:ext cx="6969724" cy="716095"/>
          </a:xfrm>
        </p:spPr>
        <p:txBody>
          <a:bodyPr/>
          <a:lstStyle/>
          <a:p>
            <a:r>
              <a:rPr lang="en-US" dirty="0">
                <a:latin typeface="Georgia" panose="02040502050405020303" pitchFamily="18" charset="0"/>
              </a:rPr>
              <a:t>Troop Expectations</a:t>
            </a:r>
          </a:p>
        </p:txBody>
      </p:sp>
    </p:spTree>
    <p:extLst>
      <p:ext uri="{BB962C8B-B14F-4D97-AF65-F5344CB8AC3E}">
        <p14:creationId xmlns:p14="http://schemas.microsoft.com/office/powerpoint/2010/main" val="2984590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338943" y="661974"/>
            <a:ext cx="7770353" cy="2300167"/>
          </a:xfrm>
        </p:spPr>
        <p:txBody>
          <a:bodyPr>
            <a:normAutofit fontScale="90000"/>
          </a:bodyPr>
          <a:lstStyle/>
          <a:p>
            <a:pPr>
              <a:lnSpc>
                <a:spcPct val="100000"/>
              </a:lnSpc>
            </a:pPr>
            <a:r>
              <a:rPr lang="en-US" dirty="0">
                <a:latin typeface="Georgia" panose="02040502050405020303" pitchFamily="18" charset="0"/>
              </a:rPr>
              <a:t>Who are we?</a:t>
            </a:r>
            <a:br>
              <a:rPr lang="en-US" dirty="0">
                <a:latin typeface="Georgia" panose="02040502050405020303" pitchFamily="18" charset="0"/>
              </a:rPr>
            </a:br>
            <a:r>
              <a:rPr lang="en-US" sz="2700" dirty="0">
                <a:solidFill>
                  <a:srgbClr val="008745"/>
                </a:solidFill>
                <a:latin typeface="Georgia" panose="02040502050405020303" pitchFamily="18" charset="0"/>
              </a:rPr>
              <a:t>.</a:t>
            </a:r>
            <a:br>
              <a:rPr lang="en-US" dirty="0">
                <a:latin typeface="Georgia" panose="02040502050405020303" pitchFamily="18" charset="0"/>
              </a:rPr>
            </a:br>
            <a:r>
              <a:rPr lang="en-US" dirty="0">
                <a:latin typeface="Georgia" panose="02040502050405020303" pitchFamily="18" charset="0"/>
              </a:rPr>
              <a:t>Our Expectations:</a:t>
            </a:r>
            <a:br>
              <a:rPr lang="en-US" dirty="0"/>
            </a:br>
            <a:br>
              <a:rPr lang="en-US" dirty="0"/>
            </a:br>
            <a:endParaRPr lang="en-US" dirty="0"/>
          </a:p>
        </p:txBody>
      </p:sp>
      <p:sp>
        <p:nvSpPr>
          <p:cNvPr id="2" name="TextBox 1"/>
          <p:cNvSpPr txBox="1"/>
          <p:nvPr/>
        </p:nvSpPr>
        <p:spPr>
          <a:xfrm>
            <a:off x="472124" y="2292440"/>
            <a:ext cx="7637172" cy="3970318"/>
          </a:xfrm>
          <a:prstGeom prst="rect">
            <a:avLst/>
          </a:prstGeom>
          <a:noFill/>
        </p:spPr>
        <p:txBody>
          <a:bodyPr wrap="square" rtlCol="0">
            <a:spAutoFit/>
          </a:bodyPr>
          <a:lstStyle/>
          <a:p>
            <a:pPr marL="285750" indent="-285750">
              <a:lnSpc>
                <a:spcPts val="3360"/>
              </a:lnSpc>
              <a:buFont typeface="Arial" panose="020B0604020202020204" pitchFamily="34" charset="0"/>
              <a:buChar char="•"/>
            </a:pPr>
            <a:r>
              <a:rPr lang="en-US" sz="2800" dirty="0">
                <a:solidFill>
                  <a:schemeClr val="bg1"/>
                </a:solidFill>
                <a:latin typeface="Georgia" panose="02040502050405020303" pitchFamily="18" charset="0"/>
              </a:rPr>
              <a:t>Financial hardship will not preclude participation</a:t>
            </a:r>
          </a:p>
          <a:p>
            <a:pPr marL="285750" indent="-285750">
              <a:lnSpc>
                <a:spcPts val="3360"/>
              </a:lnSpc>
              <a:buFont typeface="Arial" panose="020B0604020202020204" pitchFamily="34" charset="0"/>
              <a:buChar char="•"/>
            </a:pPr>
            <a:r>
              <a:rPr lang="en-US" sz="2800" dirty="0">
                <a:solidFill>
                  <a:schemeClr val="bg1"/>
                </a:solidFill>
                <a:latin typeface="Georgia" panose="02040502050405020303" pitchFamily="18" charset="0"/>
              </a:rPr>
              <a:t>Parent participation is needed and expected – Girl Scouts is time with your daughter</a:t>
            </a:r>
          </a:p>
          <a:p>
            <a:pPr marL="285750" indent="-285750">
              <a:lnSpc>
                <a:spcPts val="3360"/>
              </a:lnSpc>
              <a:buFont typeface="Arial" panose="020B0604020202020204" pitchFamily="34" charset="0"/>
              <a:buChar char="•"/>
            </a:pPr>
            <a:r>
              <a:rPr lang="en-US" sz="2800" dirty="0">
                <a:solidFill>
                  <a:schemeClr val="bg1"/>
                </a:solidFill>
                <a:latin typeface="Georgia" panose="02040502050405020303" pitchFamily="18" charset="0"/>
              </a:rPr>
              <a:t>We are all here for the same reason: for the benefit of all girls in the troop. Respect and kindness will be required. </a:t>
            </a:r>
          </a:p>
          <a:p>
            <a:pPr marL="285750" indent="-285750">
              <a:lnSpc>
                <a:spcPts val="3360"/>
              </a:lnSpc>
              <a:buFont typeface="Arial" panose="020B0604020202020204" pitchFamily="34" charset="0"/>
              <a:buChar char="•"/>
            </a:pPr>
            <a:r>
              <a:rPr lang="en-US" sz="2800" dirty="0">
                <a:solidFill>
                  <a:schemeClr val="bg1"/>
                </a:solidFill>
                <a:latin typeface="Georgia" panose="02040502050405020303" pitchFamily="18" charset="0"/>
              </a:rPr>
              <a:t>Parents will be expected to attend the troop meetings if their child needs special attention</a:t>
            </a:r>
          </a:p>
        </p:txBody>
      </p:sp>
    </p:spTree>
    <p:extLst>
      <p:ext uri="{BB962C8B-B14F-4D97-AF65-F5344CB8AC3E}">
        <p14:creationId xmlns:p14="http://schemas.microsoft.com/office/powerpoint/2010/main" val="937671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972" y="257577"/>
            <a:ext cx="6375042" cy="707886"/>
          </a:xfrm>
          <a:prstGeom prst="rect">
            <a:avLst/>
          </a:prstGeom>
          <a:noFill/>
        </p:spPr>
        <p:txBody>
          <a:bodyPr wrap="square" rtlCol="0">
            <a:spAutoFit/>
          </a:bodyPr>
          <a:lstStyle/>
          <a:p>
            <a:r>
              <a:rPr lang="en-US" sz="4000" dirty="0">
                <a:solidFill>
                  <a:schemeClr val="bg1"/>
                </a:solidFill>
                <a:latin typeface="Georgia" panose="02040502050405020303" pitchFamily="18" charset="0"/>
              </a:rPr>
              <a:t>Parent Involvement</a:t>
            </a:r>
          </a:p>
        </p:txBody>
      </p:sp>
      <p:sp>
        <p:nvSpPr>
          <p:cNvPr id="3" name="TextBox 2"/>
          <p:cNvSpPr txBox="1"/>
          <p:nvPr/>
        </p:nvSpPr>
        <p:spPr>
          <a:xfrm>
            <a:off x="3406463" y="1908602"/>
            <a:ext cx="5009881" cy="830997"/>
          </a:xfrm>
          <a:prstGeom prst="rect">
            <a:avLst/>
          </a:prstGeom>
          <a:noFill/>
        </p:spPr>
        <p:txBody>
          <a:bodyPr wrap="square" rtlCol="0">
            <a:spAutoFit/>
          </a:bodyPr>
          <a:lstStyle/>
          <a:p>
            <a:pPr algn="ctr"/>
            <a:r>
              <a:rPr lang="en-US" sz="2400" dirty="0">
                <a:solidFill>
                  <a:srgbClr val="006D38"/>
                </a:solidFill>
                <a:latin typeface="Georgia" panose="02040502050405020303" pitchFamily="18" charset="0"/>
              </a:rPr>
              <a:t>Girl Scouts is an experience you have with your daughter</a:t>
            </a:r>
          </a:p>
        </p:txBody>
      </p:sp>
      <p:sp>
        <p:nvSpPr>
          <p:cNvPr id="11" name="TextBox 10"/>
          <p:cNvSpPr txBox="1"/>
          <p:nvPr/>
        </p:nvSpPr>
        <p:spPr>
          <a:xfrm>
            <a:off x="1171979" y="3129566"/>
            <a:ext cx="4134118" cy="2301977"/>
          </a:xfrm>
          <a:prstGeom prst="rect">
            <a:avLst/>
          </a:prstGeom>
          <a:noFill/>
        </p:spPr>
        <p:txBody>
          <a:bodyPr wrap="square" lIns="91440" tIns="45720" rIns="91440" bIns="45720" rtlCol="0" anchor="t">
            <a:spAutoFit/>
          </a:bodyPr>
          <a:lstStyle/>
          <a:p>
            <a:pPr marL="285750" indent="-285750">
              <a:lnSpc>
                <a:spcPts val="2880"/>
              </a:lnSpc>
              <a:buFont typeface="Arial" panose="020B0604020202020204" pitchFamily="34" charset="0"/>
              <a:buChar char="•"/>
            </a:pPr>
            <a:r>
              <a:rPr lang="en-US" sz="2400" dirty="0">
                <a:latin typeface="Georgia" panose="02040502050405020303" pitchFamily="18" charset="0"/>
              </a:rPr>
              <a:t>Troop Product Manager</a:t>
            </a:r>
          </a:p>
          <a:p>
            <a:pPr marL="285750" indent="-285750">
              <a:lnSpc>
                <a:spcPts val="2880"/>
              </a:lnSpc>
              <a:buFont typeface="Arial" panose="020B0604020202020204" pitchFamily="34" charset="0"/>
              <a:buChar char="•"/>
            </a:pPr>
            <a:r>
              <a:rPr lang="en-US" sz="2400" dirty="0">
                <a:latin typeface="Georgia" panose="02040502050405020303" pitchFamily="18" charset="0"/>
              </a:rPr>
              <a:t>Teach a Badge</a:t>
            </a:r>
          </a:p>
          <a:p>
            <a:pPr marL="285750" indent="-285750">
              <a:lnSpc>
                <a:spcPts val="2880"/>
              </a:lnSpc>
              <a:buFont typeface="Arial" panose="020B0604020202020204" pitchFamily="34" charset="0"/>
              <a:buChar char="•"/>
            </a:pPr>
            <a:r>
              <a:rPr lang="en-US" sz="2400" dirty="0">
                <a:latin typeface="Georgia" panose="02040502050405020303" pitchFamily="18" charset="0"/>
              </a:rPr>
              <a:t>Troop Supporter</a:t>
            </a:r>
          </a:p>
          <a:p>
            <a:pPr marL="285750" indent="-285750">
              <a:lnSpc>
                <a:spcPts val="2880"/>
              </a:lnSpc>
              <a:buFont typeface="Arial" panose="020B0604020202020204" pitchFamily="34" charset="0"/>
              <a:buChar char="•"/>
            </a:pPr>
            <a:r>
              <a:rPr lang="en-US" sz="2400" dirty="0">
                <a:latin typeface="Georgia" panose="02040502050405020303" pitchFamily="18" charset="0"/>
              </a:rPr>
              <a:t>Troop Treasurer </a:t>
            </a:r>
          </a:p>
          <a:p>
            <a:pPr marL="285750" indent="-285750">
              <a:lnSpc>
                <a:spcPts val="2880"/>
              </a:lnSpc>
              <a:buFont typeface="Arial" panose="020B0604020202020204" pitchFamily="34" charset="0"/>
              <a:buChar char="•"/>
            </a:pPr>
            <a:r>
              <a:rPr lang="en-US" sz="2400" dirty="0">
                <a:latin typeface="Georgia" panose="02040502050405020303" pitchFamily="18" charset="0"/>
              </a:rPr>
              <a:t>Cookie Booth Support</a:t>
            </a:r>
          </a:p>
          <a:p>
            <a:pPr marL="285750" indent="-285750">
              <a:lnSpc>
                <a:spcPts val="2880"/>
              </a:lnSpc>
              <a:buFont typeface="Arial" panose="020B0604020202020204" pitchFamily="34" charset="0"/>
              <a:buChar char="•"/>
            </a:pPr>
            <a:r>
              <a:rPr lang="en-US" sz="2400" dirty="0">
                <a:latin typeface="Georgia"/>
              </a:rPr>
              <a:t>Driver</a:t>
            </a:r>
          </a:p>
        </p:txBody>
      </p:sp>
    </p:spTree>
    <p:extLst>
      <p:ext uri="{BB962C8B-B14F-4D97-AF65-F5344CB8AC3E}">
        <p14:creationId xmlns:p14="http://schemas.microsoft.com/office/powerpoint/2010/main" val="2597016890"/>
      </p:ext>
    </p:extLst>
  </p:cSld>
  <p:clrMapOvr>
    <a:masterClrMapping/>
  </p:clrMapOvr>
</p:sld>
</file>

<file path=ppt/theme/theme1.xml><?xml version="1.0" encoding="utf-8"?>
<a:theme xmlns:a="http://schemas.openxmlformats.org/drawingml/2006/main" name="Presentation1_pink header_v1">
  <a:themeElements>
    <a:clrScheme name="Girl Scouts Colors">
      <a:dk1>
        <a:sysClr val="windowText" lastClr="000000"/>
      </a:dk1>
      <a:lt1>
        <a:sysClr val="window" lastClr="FFFFFF"/>
      </a:lt1>
      <a:dk2>
        <a:srgbClr val="00AE58"/>
      </a:dk2>
      <a:lt2>
        <a:srgbClr val="C7C8CA"/>
      </a:lt2>
      <a:accent1>
        <a:srgbClr val="00ABE6"/>
      </a:accent1>
      <a:accent2>
        <a:srgbClr val="EC008B"/>
      </a:accent2>
      <a:accent3>
        <a:srgbClr val="B2D235"/>
      </a:accent3>
      <a:accent4>
        <a:srgbClr val="FAA61A"/>
      </a:accent4>
      <a:accent5>
        <a:srgbClr val="6E298D"/>
      </a:accent5>
      <a:accent6>
        <a:srgbClr val="004E99"/>
      </a:accent6>
      <a:hlink>
        <a:srgbClr val="004E99"/>
      </a:hlink>
      <a:folHlink>
        <a:srgbClr val="6E298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resentation1_pink header_v1">
  <a:themeElements>
    <a:clrScheme name="Girl Scouts Colors">
      <a:dk1>
        <a:sysClr val="windowText" lastClr="000000"/>
      </a:dk1>
      <a:lt1>
        <a:sysClr val="window" lastClr="FFFFFF"/>
      </a:lt1>
      <a:dk2>
        <a:srgbClr val="00AE58"/>
      </a:dk2>
      <a:lt2>
        <a:srgbClr val="C7C8CA"/>
      </a:lt2>
      <a:accent1>
        <a:srgbClr val="00ABE6"/>
      </a:accent1>
      <a:accent2>
        <a:srgbClr val="EC008B"/>
      </a:accent2>
      <a:accent3>
        <a:srgbClr val="B2D235"/>
      </a:accent3>
      <a:accent4>
        <a:srgbClr val="FAA61A"/>
      </a:accent4>
      <a:accent5>
        <a:srgbClr val="6E298D"/>
      </a:accent5>
      <a:accent6>
        <a:srgbClr val="004E99"/>
      </a:accent6>
      <a:hlink>
        <a:srgbClr val="004E99"/>
      </a:hlink>
      <a:folHlink>
        <a:srgbClr val="6E298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6B6E07C2F41149B6D0DDB6BD54CD65" ma:contentTypeVersion="10" ma:contentTypeDescription="Create a new document." ma:contentTypeScope="" ma:versionID="cc06918c3a6f2715edf126ff6cfb1578">
  <xsd:schema xmlns:xsd="http://www.w3.org/2001/XMLSchema" xmlns:xs="http://www.w3.org/2001/XMLSchema" xmlns:p="http://schemas.microsoft.com/office/2006/metadata/properties" xmlns:ns2="273a2272-1edf-43de-95ac-7db116f36369" xmlns:ns3="03a4399a-d15c-43c7-a76d-ea6429b689ec" targetNamespace="http://schemas.microsoft.com/office/2006/metadata/properties" ma:root="true" ma:fieldsID="58d55d876126881fefb5bf68208d1c2b" ns2:_="" ns3:_="">
    <xsd:import namespace="273a2272-1edf-43de-95ac-7db116f36369"/>
    <xsd:import namespace="03a4399a-d15c-43c7-a76d-ea6429b689e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3a2272-1edf-43de-95ac-7db116f363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a4399a-d15c-43c7-a76d-ea6429b689e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3a4399a-d15c-43c7-a76d-ea6429b689ec">
      <UserInfo>
        <DisplayName>Marketing</DisplayName>
        <AccountId>705</AccountId>
        <AccountType/>
      </UserInfo>
    </SharedWithUsers>
  </documentManagement>
</p:properties>
</file>

<file path=customXml/itemProps1.xml><?xml version="1.0" encoding="utf-8"?>
<ds:datastoreItem xmlns:ds="http://schemas.openxmlformats.org/officeDocument/2006/customXml" ds:itemID="{3D6D92FA-3E3E-4849-8523-D8E648DD61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3a2272-1edf-43de-95ac-7db116f36369"/>
    <ds:schemaRef ds:uri="03a4399a-d15c-43c7-a76d-ea6429b689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62EAA2-E641-4C09-ABB8-F1222C3B8DC9}">
  <ds:schemaRefs>
    <ds:schemaRef ds:uri="http://schemas.microsoft.com/sharepoint/v3/contenttype/forms"/>
  </ds:schemaRefs>
</ds:datastoreItem>
</file>

<file path=customXml/itemProps3.xml><?xml version="1.0" encoding="utf-8"?>
<ds:datastoreItem xmlns:ds="http://schemas.openxmlformats.org/officeDocument/2006/customXml" ds:itemID="{55835185-0B3A-49E8-A545-AE6C330B5EC9}">
  <ds:schemaRefs>
    <ds:schemaRef ds:uri="03a4399a-d15c-43c7-a76d-ea6429b689ec"/>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4dbe85ef-005c-45f9-add5-f99e63569e9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17507</TotalTime>
  <Words>1464</Words>
  <Application>Microsoft Office PowerPoint</Application>
  <PresentationFormat>On-screen Show (4:3)</PresentationFormat>
  <Paragraphs>176</Paragraphs>
  <Slides>31</Slides>
  <Notes>30</Notes>
  <HiddenSlides>12</HiddenSlides>
  <MMClips>1</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Presentation1_pink header_v1</vt:lpstr>
      <vt:lpstr>1_Presentation1_pink header_v1</vt:lpstr>
      <vt:lpstr>Girl Scout Troop ###</vt:lpstr>
      <vt:lpstr>PowerPoint Presentation</vt:lpstr>
      <vt:lpstr>PowerPoint Presentation</vt:lpstr>
      <vt:lpstr>PowerPoint Presentation</vt:lpstr>
      <vt:lpstr>PowerPoint Presentation</vt:lpstr>
      <vt:lpstr>PowerPoint Presentation</vt:lpstr>
      <vt:lpstr>Troop Expectations</vt:lpstr>
      <vt:lpstr>Who are we? . Our Expectations:  </vt:lpstr>
      <vt:lpstr>PowerPoint Presentation</vt:lpstr>
      <vt:lpstr>Attendance Guidelines</vt:lpstr>
      <vt:lpstr>Service Projects</vt:lpstr>
      <vt:lpstr>Accountability for the Girls</vt:lpstr>
      <vt:lpstr>Rules of the troop</vt:lpstr>
      <vt:lpstr>PowerPoint Presentation</vt:lpstr>
      <vt:lpstr>PowerPoint Presentation</vt:lpstr>
      <vt:lpstr>Troop Dues</vt:lpstr>
      <vt:lpstr>Troop Funding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Calendar</vt:lpstr>
      <vt:lpstr>Resources </vt:lpstr>
      <vt:lpstr>PowerPoint Presentation</vt:lpstr>
      <vt:lpstr>COVID Information *Subject to change/update often</vt:lpstr>
      <vt:lpstr>PowerPoint Presentation</vt:lpstr>
      <vt:lpstr>PowerPoint Presentation</vt:lpstr>
    </vt:vector>
  </TitlesOfParts>
  <Company>Girl Scouts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Sheryl O'Connell</dc:creator>
  <cp:lastModifiedBy>Amy Roberts</cp:lastModifiedBy>
  <cp:revision>1935</cp:revision>
  <cp:lastPrinted>2019-05-08T20:33:25Z</cp:lastPrinted>
  <dcterms:created xsi:type="dcterms:W3CDTF">2015-02-02T19:46:37Z</dcterms:created>
  <dcterms:modified xsi:type="dcterms:W3CDTF">2021-05-10T17:20:23Z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0x010100BB6B6E07C2F41149B6D0DDB6BD54CD65</vt:lpwstr>
  </property>
</Properties>
</file>